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61" r:id="rId4"/>
    <p:sldId id="260" r:id="rId5"/>
    <p:sldId id="258" r:id="rId6"/>
    <p:sldId id="262" r:id="rId7"/>
    <p:sldId id="259" r:id="rId8"/>
    <p:sldId id="266" r:id="rId9"/>
    <p:sldId id="264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CD0B0-7FA8-DC0C-3F36-82E430F71F0A}" v="4323" dt="2024-01-15T17:43:26.519"/>
    <p1510:client id="{C7AFC620-8F06-756F-106C-54BFF6442822}" v="11" dt="2024-01-15T17:56:59.075"/>
    <p1510:client id="{FC5E3E6D-7745-4031-B7E0-1BE72B1614BF}" v="70" dt="2024-01-15T15:00:41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Umereni stil 2 – Naglašav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 61/2022 - Nagulov Lazar" userId="S::nagulov.sv61.2022@uns.ac.rs::a8b67316-b109-48db-9fd7-e95c4ef331b7" providerId="AD" clId="Web-{546CD0B0-7FA8-DC0C-3F36-82E430F71F0A}"/>
    <pc:docChg chg="addSld delSld modSld sldOrd addMainMaster delMainMaster">
      <pc:chgData name="SV 61/2022 - Nagulov Lazar" userId="S::nagulov.sv61.2022@uns.ac.rs::a8b67316-b109-48db-9fd7-e95c4ef331b7" providerId="AD" clId="Web-{546CD0B0-7FA8-DC0C-3F36-82E430F71F0A}" dt="2024-01-15T17:43:26.519" v="3705"/>
      <pc:docMkLst>
        <pc:docMk/>
      </pc:docMkLst>
      <pc:sldChg chg="addSp delSp modSp mod modClrScheme setClrOvrMap chgLayout">
        <pc:chgData name="SV 61/2022 - Nagulov Lazar" userId="S::nagulov.sv61.2022@uns.ac.rs::a8b67316-b109-48db-9fd7-e95c4ef331b7" providerId="AD" clId="Web-{546CD0B0-7FA8-DC0C-3F36-82E430F71F0A}" dt="2024-01-15T16:03:29.079" v="1071" actId="1076"/>
        <pc:sldMkLst>
          <pc:docMk/>
          <pc:sldMk cId="176570759" sldId="256"/>
        </pc:sldMkLst>
        <pc:spChg chg="mod">
          <ac:chgData name="SV 61/2022 - Nagulov Lazar" userId="S::nagulov.sv61.2022@uns.ac.rs::a8b67316-b109-48db-9fd7-e95c4ef331b7" providerId="AD" clId="Web-{546CD0B0-7FA8-DC0C-3F36-82E430F71F0A}" dt="2024-01-15T16:03:29.079" v="1071" actId="1076"/>
          <ac:spMkLst>
            <pc:docMk/>
            <pc:sldMk cId="176570759" sldId="256"/>
            <ac:spMk id="2" creationId="{00000000-0000-0000-0000-000000000000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5:06:44.149" v="31" actId="20577"/>
          <ac:spMkLst>
            <pc:docMk/>
            <pc:sldMk cId="176570759" sldId="256"/>
            <ac:spMk id="3" creationId="{00000000-0000-0000-0000-000000000000}"/>
          </ac:spMkLst>
        </pc:spChg>
        <pc:spChg chg="del">
          <ac:chgData name="SV 61/2022 - Nagulov Lazar" userId="S::nagulov.sv61.2022@uns.ac.rs::a8b67316-b109-48db-9fd7-e95c4ef331b7" providerId="AD" clId="Web-{546CD0B0-7FA8-DC0C-3F36-82E430F71F0A}" dt="2024-01-15T15:05:55.241" v="0"/>
          <ac:spMkLst>
            <pc:docMk/>
            <pc:sldMk cId="176570759" sldId="256"/>
            <ac:spMk id="75" creationId="{143B1410-D187-427C-B738-BA6AEEF75FA2}"/>
          </ac:spMkLst>
        </pc:spChg>
        <pc:spChg chg="del">
          <ac:chgData name="SV 61/2022 - Nagulov Lazar" userId="S::nagulov.sv61.2022@uns.ac.rs::a8b67316-b109-48db-9fd7-e95c4ef331b7" providerId="AD" clId="Web-{546CD0B0-7FA8-DC0C-3F36-82E430F71F0A}" dt="2024-01-15T15:05:55.241" v="0"/>
          <ac:spMkLst>
            <pc:docMk/>
            <pc:sldMk cId="176570759" sldId="256"/>
            <ac:spMk id="76" creationId="{67F1335F-97CE-4842-9A57-2B6A3F459D82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5:05:55.241" v="0"/>
          <ac:spMkLst>
            <pc:docMk/>
            <pc:sldMk cId="176570759" sldId="256"/>
            <ac:spMk id="81" creationId="{657F69E0-C4B0-4BEC-A689-4F8D877F05D4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5:05:55.241" v="0"/>
          <ac:spMkLst>
            <pc:docMk/>
            <pc:sldMk cId="176570759" sldId="256"/>
            <ac:spMk id="83" creationId="{9F6380B4-6A1C-481E-8408-B4E6C75B9B81}"/>
          </ac:spMkLst>
        </pc:spChg>
        <pc:picChg chg="mod">
          <ac:chgData name="SV 61/2022 - Nagulov Lazar" userId="S::nagulov.sv61.2022@uns.ac.rs::a8b67316-b109-48db-9fd7-e95c4ef331b7" providerId="AD" clId="Web-{546CD0B0-7FA8-DC0C-3F36-82E430F71F0A}" dt="2024-01-15T16:03:22.391" v="1070" actId="1076"/>
          <ac:picMkLst>
            <pc:docMk/>
            <pc:sldMk cId="176570759" sldId="256"/>
            <ac:picMk id="4" creationId="{0D7A1EFF-E6D3-B7C8-AD55-DA7DB1A712F4}"/>
          </ac:picMkLst>
        </pc:picChg>
      </pc:sldChg>
      <pc:sldChg chg="addSp delSp modSp new mod setBg">
        <pc:chgData name="SV 61/2022 - Nagulov Lazar" userId="S::nagulov.sv61.2022@uns.ac.rs::a8b67316-b109-48db-9fd7-e95c4ef331b7" providerId="AD" clId="Web-{546CD0B0-7FA8-DC0C-3F36-82E430F71F0A}" dt="2024-01-15T16:05:11.004" v="1081" actId="20577"/>
        <pc:sldMkLst>
          <pc:docMk/>
          <pc:sldMk cId="2846489775" sldId="257"/>
        </pc:sldMkLst>
        <pc:spChg chg="mod">
          <ac:chgData name="SV 61/2022 - Nagulov Lazar" userId="S::nagulov.sv61.2022@uns.ac.rs::a8b67316-b109-48db-9fd7-e95c4ef331b7" providerId="AD" clId="Web-{546CD0B0-7FA8-DC0C-3F36-82E430F71F0A}" dt="2024-01-15T15:27:21.098" v="432" actId="1076"/>
          <ac:spMkLst>
            <pc:docMk/>
            <pc:sldMk cId="2846489775" sldId="257"/>
            <ac:spMk id="2" creationId="{BD69846C-A874-F193-C526-775EF2351BD2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6:05:11.004" v="1081" actId="20577"/>
          <ac:spMkLst>
            <pc:docMk/>
            <pc:sldMk cId="2846489775" sldId="257"/>
            <ac:spMk id="3" creationId="{3CF90699-644D-EDEE-D62B-9D1A3A6BE593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5:22:08.744" v="325"/>
          <ac:spMkLst>
            <pc:docMk/>
            <pc:sldMk cId="2846489775" sldId="257"/>
            <ac:spMk id="6" creationId="{E14915DF-8ADF-480F-A59E-7BE04DA7AA4C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5:28:10.069" v="448" actId="20577"/>
          <ac:spMkLst>
            <pc:docMk/>
            <pc:sldMk cId="2846489775" sldId="257"/>
            <ac:spMk id="7" creationId="{EB04DB1E-3045-8FBE-68A7-DD10ACC2888A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07:58.324" v="77"/>
          <ac:spMkLst>
            <pc:docMk/>
            <pc:sldMk cId="2846489775" sldId="257"/>
            <ac:spMk id="8" creationId="{100EDD19-6802-4EC3-95CE-CFFAB042CFD6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07:58.324" v="77"/>
          <ac:spMkLst>
            <pc:docMk/>
            <pc:sldMk cId="2846489775" sldId="257"/>
            <ac:spMk id="10" creationId="{DB17E863-922E-4C26-BD64-E8FD41D28661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08:07.058" v="79"/>
          <ac:spMkLst>
            <pc:docMk/>
            <pc:sldMk cId="2846489775" sldId="257"/>
            <ac:spMk id="12" creationId="{777A147A-9ED8-46B4-8660-1B3C2AA880B5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08:07.058" v="79"/>
          <ac:spMkLst>
            <pc:docMk/>
            <pc:sldMk cId="2846489775" sldId="257"/>
            <ac:spMk id="13" creationId="{5D6C15A0-C087-4593-8414-2B4EC1CDC3DE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10:09.625" v="97"/>
          <ac:spMkLst>
            <pc:docMk/>
            <pc:sldMk cId="2846489775" sldId="257"/>
            <ac:spMk id="15" creationId="{100EDD19-6802-4EC3-95CE-CFFAB042CFD6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10:09.625" v="97"/>
          <ac:spMkLst>
            <pc:docMk/>
            <pc:sldMk cId="2846489775" sldId="257"/>
            <ac:spMk id="16" creationId="{DB17E863-922E-4C26-BD64-E8FD41D28661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5:10:09.625" v="97"/>
          <ac:spMkLst>
            <pc:docMk/>
            <pc:sldMk cId="2846489775" sldId="257"/>
            <ac:spMk id="21" creationId="{F13C74B1-5B17-4795-BED0-7140497B445A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5:10:09.625" v="97"/>
          <ac:spMkLst>
            <pc:docMk/>
            <pc:sldMk cId="2846489775" sldId="257"/>
            <ac:spMk id="23" creationId="{3FCFB1DE-0B7E-48CC-BA90-B2AB0889F9D6}"/>
          </ac:spMkLst>
        </pc:spChg>
        <pc:picChg chg="add mod">
          <ac:chgData name="SV 61/2022 - Nagulov Lazar" userId="S::nagulov.sv61.2022@uns.ac.rs::a8b67316-b109-48db-9fd7-e95c4ef331b7" providerId="AD" clId="Web-{546CD0B0-7FA8-DC0C-3F36-82E430F71F0A}" dt="2024-01-15T15:10:09.625" v="97"/>
          <ac:picMkLst>
            <pc:docMk/>
            <pc:sldMk cId="2846489775" sldId="257"/>
            <ac:picMk id="4" creationId="{416A5A91-3CCE-A91A-52AD-8635168F4222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6:05:02.801" v="1080" actId="1076"/>
          <ac:picMkLst>
            <pc:docMk/>
            <pc:sldMk cId="2846489775" sldId="257"/>
            <ac:picMk id="5" creationId="{3ED4B18A-6247-C195-7281-4CAEF89E2F00}"/>
          </ac:picMkLst>
        </pc:picChg>
      </pc:sldChg>
      <pc:sldChg chg="addSp delSp modSp new mod setBg">
        <pc:chgData name="SV 61/2022 - Nagulov Lazar" userId="S::nagulov.sv61.2022@uns.ac.rs::a8b67316-b109-48db-9fd7-e95c4ef331b7" providerId="AD" clId="Web-{546CD0B0-7FA8-DC0C-3F36-82E430F71F0A}" dt="2024-01-15T16:26:05.313" v="1760"/>
        <pc:sldMkLst>
          <pc:docMk/>
          <pc:sldMk cId="3766117092" sldId="258"/>
        </pc:sldMkLst>
        <pc:spChg chg="mod">
          <ac:chgData name="SV 61/2022 - Nagulov Lazar" userId="S::nagulov.sv61.2022@uns.ac.rs::a8b67316-b109-48db-9fd7-e95c4ef331b7" providerId="AD" clId="Web-{546CD0B0-7FA8-DC0C-3F36-82E430F71F0A}" dt="2024-01-15T16:19:16.346" v="1538"/>
          <ac:spMkLst>
            <pc:docMk/>
            <pc:sldMk cId="3766117092" sldId="258"/>
            <ac:spMk id="2" creationId="{44CC8A6E-4A0C-BBA4-7A06-78B4AF716C0E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6:06:46.133" v="1099"/>
          <ac:spMkLst>
            <pc:docMk/>
            <pc:sldMk cId="3766117092" sldId="258"/>
            <ac:spMk id="3" creationId="{2A449F96-2F42-C97A-02A0-F02E6E0622C6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06:46.133" v="1099"/>
          <ac:spMkLst>
            <pc:docMk/>
            <pc:sldMk cId="3766117092" sldId="258"/>
            <ac:spMk id="9" creationId="{45D37F4E-DDB4-456B-97E0-9937730A039F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06:46.133" v="1099"/>
          <ac:spMkLst>
            <pc:docMk/>
            <pc:sldMk cId="3766117092" sldId="258"/>
            <ac:spMk id="11" creationId="{3CE8AF5E-D374-4CF1-90CC-35CF73B81C3E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17:00.951" v="1525" actId="1076"/>
          <ac:spMkLst>
            <pc:docMk/>
            <pc:sldMk cId="3766117092" sldId="258"/>
            <ac:spMk id="13" creationId="{EE3607D4-B0A2-946E-A98D-4BCC48B3C0B4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17:06.716" v="1526" actId="1076"/>
          <ac:spMkLst>
            <pc:docMk/>
            <pc:sldMk cId="3766117092" sldId="258"/>
            <ac:spMk id="16" creationId="{222D3D42-89DE-F3E5-972B-52B976BCFE45}"/>
          </ac:spMkLst>
        </pc:sp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08:02.479" v="1148"/>
          <ac:graphicFrameMkLst>
            <pc:docMk/>
            <pc:sldMk cId="3766117092" sldId="258"/>
            <ac:graphicFrameMk id="5" creationId="{114596E8-33F3-BF02-D004-37709CBF127C}"/>
          </ac:graphicFrameMkLst>
        </pc:graphicFrameChg>
        <pc:graphicFrameChg chg="add del modGraphic">
          <ac:chgData name="SV 61/2022 - Nagulov Lazar" userId="S::nagulov.sv61.2022@uns.ac.rs::a8b67316-b109-48db-9fd7-e95c4ef331b7" providerId="AD" clId="Web-{546CD0B0-7FA8-DC0C-3F36-82E430F71F0A}" dt="2024-01-15T16:08:14.214" v="1151"/>
          <ac:graphicFrameMkLst>
            <pc:docMk/>
            <pc:sldMk cId="3766117092" sldId="258"/>
            <ac:graphicFrameMk id="6" creationId="{9F34E804-6665-B5AD-990B-0E916EC282F1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26:05.313" v="1760"/>
          <ac:graphicFrameMkLst>
            <pc:docMk/>
            <pc:sldMk cId="3766117092" sldId="258"/>
            <ac:graphicFrameMk id="7" creationId="{939BC295-1D1A-5962-874F-E2DCACDC9B3B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12:16.300" v="1399"/>
          <ac:graphicFrameMkLst>
            <pc:docMk/>
            <pc:sldMk cId="3766117092" sldId="258"/>
            <ac:graphicFrameMk id="8" creationId="{05E294A4-2FCE-AE82-745A-90611B90FA3E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14:48.977" v="1441"/>
          <ac:graphicFrameMkLst>
            <pc:docMk/>
            <pc:sldMk cId="3766117092" sldId="258"/>
            <ac:graphicFrameMk id="10" creationId="{D5415D4A-1BF7-30FE-BBD9-8AC13274606F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14:50.837" v="1442"/>
          <ac:graphicFrameMkLst>
            <pc:docMk/>
            <pc:sldMk cId="3766117092" sldId="258"/>
            <ac:graphicFrameMk id="12" creationId="{0DC294F5-3A8E-BA14-4CD5-345722EBA235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20:23.082" v="1594"/>
          <ac:graphicFrameMkLst>
            <pc:docMk/>
            <pc:sldMk cId="3766117092" sldId="258"/>
            <ac:graphicFrameMk id="14" creationId="{B982DED8-320C-F849-EEE6-8E7894AE22D0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20:29.458" v="1606"/>
          <ac:graphicFrameMkLst>
            <pc:docMk/>
            <pc:sldMk cId="3766117092" sldId="258"/>
            <ac:graphicFrameMk id="15" creationId="{9AF45E9F-57D7-6748-5A18-F940E697A180}"/>
          </ac:graphicFrameMkLst>
        </pc:graphicFrameChg>
        <pc:picChg chg="add mod">
          <ac:chgData name="SV 61/2022 - Nagulov Lazar" userId="S::nagulov.sv61.2022@uns.ac.rs::a8b67316-b109-48db-9fd7-e95c4ef331b7" providerId="AD" clId="Web-{546CD0B0-7FA8-DC0C-3F36-82E430F71F0A}" dt="2024-01-15T16:06:46.133" v="1099"/>
          <ac:picMkLst>
            <pc:docMk/>
            <pc:sldMk cId="3766117092" sldId="258"/>
            <ac:picMk id="4" creationId="{DF2D2B86-3AA1-EECC-9E6A-9B1E4D720DF7}"/>
          </ac:picMkLst>
        </pc:picChg>
      </pc:sldChg>
      <pc:sldChg chg="addSp delSp modSp new mod ord setBg">
        <pc:chgData name="SV 61/2022 - Nagulov Lazar" userId="S::nagulov.sv61.2022@uns.ac.rs::a8b67316-b109-48db-9fd7-e95c4ef331b7" providerId="AD" clId="Web-{546CD0B0-7FA8-DC0C-3F36-82E430F71F0A}" dt="2024-01-15T17:43:26.519" v="3705"/>
        <pc:sldMkLst>
          <pc:docMk/>
          <pc:sldMk cId="2702563116" sldId="259"/>
        </pc:sldMkLst>
        <pc:spChg chg="mod">
          <ac:chgData name="SV 61/2022 - Nagulov Lazar" userId="S::nagulov.sv61.2022@uns.ac.rs::a8b67316-b109-48db-9fd7-e95c4ef331b7" providerId="AD" clId="Web-{546CD0B0-7FA8-DC0C-3F36-82E430F71F0A}" dt="2024-01-15T16:59:05.756" v="2679"/>
          <ac:spMkLst>
            <pc:docMk/>
            <pc:sldMk cId="2702563116" sldId="259"/>
            <ac:spMk id="2" creationId="{6EFB2031-9F50-0765-AF2F-71711BC4A6D0}"/>
          </ac:spMkLst>
        </pc:spChg>
        <pc:spChg chg="del">
          <ac:chgData name="SV 61/2022 - Nagulov Lazar" userId="S::nagulov.sv61.2022@uns.ac.rs::a8b67316-b109-48db-9fd7-e95c4ef331b7" providerId="AD" clId="Web-{546CD0B0-7FA8-DC0C-3F36-82E430F71F0A}" dt="2024-01-15T16:44:26.038" v="2216"/>
          <ac:spMkLst>
            <pc:docMk/>
            <pc:sldMk cId="2702563116" sldId="259"/>
            <ac:spMk id="3" creationId="{CE748747-F756-A40E-F21F-5927CA407E08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58:46.771" v="2678" actId="1076"/>
          <ac:spMkLst>
            <pc:docMk/>
            <pc:sldMk cId="2702563116" sldId="259"/>
            <ac:spMk id="6" creationId="{7AEC4FDC-E9D2-8454-B7B2-1634BAF1F1F6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44:51.508" v="2218"/>
          <ac:spMkLst>
            <pc:docMk/>
            <pc:sldMk cId="2702563116" sldId="259"/>
            <ac:spMk id="8" creationId="{FDE2A3B1-D44F-6A86-61EF-CAF35681B2AB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44:51.508" v="2218"/>
          <ac:spMkLst>
            <pc:docMk/>
            <pc:sldMk cId="2702563116" sldId="259"/>
            <ac:spMk id="11" creationId="{743AA782-23D1-4521-8CAD-47662984AA08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44:51.508" v="2218"/>
          <ac:spMkLst>
            <pc:docMk/>
            <pc:sldMk cId="2702563116" sldId="259"/>
            <ac:spMk id="13" creationId="{3CE8AF5E-D374-4CF1-90CC-35CF73B81C3E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44:51.508" v="2219"/>
          <ac:spMkLst>
            <pc:docMk/>
            <pc:sldMk cId="2702563116" sldId="259"/>
            <ac:spMk id="17" creationId="{45D37F4E-DDB4-456B-97E0-9937730A039F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44:51.508" v="2219"/>
          <ac:spMkLst>
            <pc:docMk/>
            <pc:sldMk cId="2702563116" sldId="259"/>
            <ac:spMk id="18" creationId="{3CE8AF5E-D374-4CF1-90CC-35CF73B81C3E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58:22.083" v="2675" actId="14100"/>
          <ac:spMkLst>
            <pc:docMk/>
            <pc:sldMk cId="2702563116" sldId="259"/>
            <ac:spMk id="19" creationId="{B4AE21F5-7618-7819-2794-DC5143370839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6:51:01.552" v="2556"/>
          <ac:spMkLst>
            <pc:docMk/>
            <pc:sldMk cId="2702563116" sldId="259"/>
            <ac:spMk id="22" creationId="{F285F48D-7EC1-14BE-826D-7EA4C0C4386E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57:22.190" v="2652" actId="1076"/>
          <ac:spMkLst>
            <pc:docMk/>
            <pc:sldMk cId="2702563116" sldId="259"/>
            <ac:spMk id="25" creationId="{2E18034B-E723-A61C-53E9-6D2E74979179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58:04.816" v="2673" actId="1076"/>
          <ac:spMkLst>
            <pc:docMk/>
            <pc:sldMk cId="2702563116" sldId="259"/>
            <ac:spMk id="32" creationId="{98E2D9DB-C008-D182-E668-36D34064F4B2}"/>
          </ac:spMkLst>
        </pc:spChg>
        <pc:graphicFrameChg chg="add mod modGraphic">
          <ac:chgData name="SV 61/2022 - Nagulov Lazar" userId="S::nagulov.sv61.2022@uns.ac.rs::a8b67316-b109-48db-9fd7-e95c4ef331b7" providerId="AD" clId="Web-{546CD0B0-7FA8-DC0C-3F36-82E430F71F0A}" dt="2024-01-15T16:57:22.112" v="2648" actId="1076"/>
          <ac:graphicFrameMkLst>
            <pc:docMk/>
            <pc:sldMk cId="2702563116" sldId="259"/>
            <ac:graphicFrameMk id="7" creationId="{5C1C94D4-B4E3-F2A4-C1B1-2155793396BF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57:22.143" v="2649" actId="1076"/>
          <ac:graphicFrameMkLst>
            <pc:docMk/>
            <pc:sldMk cId="2702563116" sldId="259"/>
            <ac:graphicFrameMk id="9" creationId="{3610321B-C94A-C02A-C39F-B499AB8AB037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49:16.908" v="2503"/>
          <ac:graphicFrameMkLst>
            <pc:docMk/>
            <pc:sldMk cId="2702563116" sldId="259"/>
            <ac:graphicFrameMk id="10" creationId="{836B46E4-6B89-B158-71F5-3AFB85F3A2E2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49:14.704" v="2502"/>
          <ac:graphicFrameMkLst>
            <pc:docMk/>
            <pc:sldMk cId="2702563116" sldId="259"/>
            <ac:graphicFrameMk id="12" creationId="{0E731142-3271-E07E-2A98-C9CBEFAA117F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50:05.378" v="2514"/>
          <ac:graphicFrameMkLst>
            <pc:docMk/>
            <pc:sldMk cId="2702563116" sldId="259"/>
            <ac:graphicFrameMk id="14" creationId="{32BD2944-B3B0-7211-F68E-60FD5B7CB108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57:22.159" v="2650" actId="1076"/>
          <ac:graphicFrameMkLst>
            <pc:docMk/>
            <pc:sldMk cId="2702563116" sldId="259"/>
            <ac:graphicFrameMk id="16" creationId="{6BEC62E2-8B4E-5B1B-FF52-CF02BE88EF3C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50:47.880" v="2537"/>
          <ac:graphicFrameMkLst>
            <pc:docMk/>
            <pc:sldMk cId="2702563116" sldId="259"/>
            <ac:graphicFrameMk id="21" creationId="{A7641FA4-EE22-E1DC-DCCC-3A975916E209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43:26.519" v="3705"/>
          <ac:graphicFrameMkLst>
            <pc:docMk/>
            <pc:sldMk cId="2702563116" sldId="259"/>
            <ac:graphicFrameMk id="23" creationId="{2D4F9659-6700-540E-BFA2-08933052D774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54:07.011" v="2614"/>
          <ac:graphicFrameMkLst>
            <pc:docMk/>
            <pc:sldMk cId="2702563116" sldId="259"/>
            <ac:graphicFrameMk id="26" creationId="{148E53A1-8A1E-02E5-A0A7-55EB385801F1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54:06.996" v="2613"/>
          <ac:graphicFrameMkLst>
            <pc:docMk/>
            <pc:sldMk cId="2702563116" sldId="259"/>
            <ac:graphicFrameMk id="27" creationId="{F07192BB-0664-A5DC-1BDD-2E3403B3BFAC}"/>
          </ac:graphicFrameMkLst>
        </pc:graphicFrameChg>
        <pc:graphicFrameChg chg="add mod">
          <ac:chgData name="SV 61/2022 - Nagulov Lazar" userId="S::nagulov.sv61.2022@uns.ac.rs::a8b67316-b109-48db-9fd7-e95c4ef331b7" providerId="AD" clId="Web-{546CD0B0-7FA8-DC0C-3F36-82E430F71F0A}" dt="2024-01-15T16:57:28.768" v="2658" actId="1076"/>
          <ac:graphicFrameMkLst>
            <pc:docMk/>
            <pc:sldMk cId="2702563116" sldId="259"/>
            <ac:graphicFrameMk id="28" creationId="{31601457-BBF1-4346-A67A-4DA3EF8FFF8D}"/>
          </ac:graphicFrameMkLst>
        </pc:graphicFrameChg>
        <pc:graphicFrameChg chg="add mod">
          <ac:chgData name="SV 61/2022 - Nagulov Lazar" userId="S::nagulov.sv61.2022@uns.ac.rs::a8b67316-b109-48db-9fd7-e95c4ef331b7" providerId="AD" clId="Web-{546CD0B0-7FA8-DC0C-3F36-82E430F71F0A}" dt="2024-01-15T16:57:28.800" v="2659" actId="1076"/>
          <ac:graphicFrameMkLst>
            <pc:docMk/>
            <pc:sldMk cId="2702563116" sldId="259"/>
            <ac:graphicFrameMk id="29" creationId="{E5805D12-7582-3880-19FE-821F904BF39B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57:31.737" v="2663"/>
          <ac:graphicFrameMkLst>
            <pc:docMk/>
            <pc:sldMk cId="2702563116" sldId="259"/>
            <ac:graphicFrameMk id="30" creationId="{268E784E-BDEE-030B-0520-86C894782411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57:32.737" v="2664"/>
          <ac:graphicFrameMkLst>
            <pc:docMk/>
            <pc:sldMk cId="2702563116" sldId="259"/>
            <ac:graphicFrameMk id="31" creationId="{B82A0E7D-1A3D-63B0-32E8-B1AA20B84DB9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57:59.301" v="2672"/>
          <ac:graphicFrameMkLst>
            <pc:docMk/>
            <pc:sldMk cId="2702563116" sldId="259"/>
            <ac:graphicFrameMk id="33" creationId="{1D483877-C79E-751A-1BDB-1984358EA2F4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57:49.144" v="2670"/>
          <ac:graphicFrameMkLst>
            <pc:docMk/>
            <pc:sldMk cId="2702563116" sldId="259"/>
            <ac:graphicFrameMk id="34" creationId="{1A58A41E-2E11-0BDB-408C-186512338777}"/>
          </ac:graphicFrameMkLst>
        </pc:graphicFrameChg>
        <pc:picChg chg="add del mod ord">
          <ac:chgData name="SV 61/2022 - Nagulov Lazar" userId="S::nagulov.sv61.2022@uns.ac.rs::a8b67316-b109-48db-9fd7-e95c4ef331b7" providerId="AD" clId="Web-{546CD0B0-7FA8-DC0C-3F36-82E430F71F0A}" dt="2024-01-15T16:55:07.732" v="2626"/>
          <ac:picMkLst>
            <pc:docMk/>
            <pc:sldMk cId="2702563116" sldId="259"/>
            <ac:picMk id="4" creationId="{00B0B3B9-9B99-E93D-F70B-84CF578A7A90}"/>
          </ac:picMkLst>
        </pc:picChg>
        <pc:inkChg chg="add del">
          <ac:chgData name="SV 61/2022 - Nagulov Lazar" userId="S::nagulov.sv61.2022@uns.ac.rs::a8b67316-b109-48db-9fd7-e95c4ef331b7" providerId="AD" clId="Web-{546CD0B0-7FA8-DC0C-3F36-82E430F71F0A}" dt="2024-01-15T16:44:51.508" v="2218"/>
          <ac:inkMkLst>
            <pc:docMk/>
            <pc:sldMk cId="2702563116" sldId="259"/>
            <ac:inkMk id="15" creationId="{070477C5-0410-4E4F-97A1-F84C2465C187}"/>
          </ac:inkMkLst>
        </pc:inkChg>
      </pc:sldChg>
      <pc:sldChg chg="addSp delSp modSp new">
        <pc:chgData name="SV 61/2022 - Nagulov Lazar" userId="S::nagulov.sv61.2022@uns.ac.rs::a8b67316-b109-48db-9fd7-e95c4ef331b7" providerId="AD" clId="Web-{546CD0B0-7FA8-DC0C-3F36-82E430F71F0A}" dt="2024-01-15T16:06:03.334" v="1096" actId="20577"/>
        <pc:sldMkLst>
          <pc:docMk/>
          <pc:sldMk cId="1328420627" sldId="260"/>
        </pc:sldMkLst>
        <pc:spChg chg="mod">
          <ac:chgData name="SV 61/2022 - Nagulov Lazar" userId="S::nagulov.sv61.2022@uns.ac.rs::a8b67316-b109-48db-9fd7-e95c4ef331b7" providerId="AD" clId="Web-{546CD0B0-7FA8-DC0C-3F36-82E430F71F0A}" dt="2024-01-15T15:12:29.443" v="219" actId="20577"/>
          <ac:spMkLst>
            <pc:docMk/>
            <pc:sldMk cId="1328420627" sldId="260"/>
            <ac:spMk id="2" creationId="{DA236599-959E-13A4-69EC-58C9E6569B4C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6:06:03.334" v="1096" actId="20577"/>
          <ac:spMkLst>
            <pc:docMk/>
            <pc:sldMk cId="1328420627" sldId="260"/>
            <ac:spMk id="3" creationId="{4C4BA84A-5FB7-13E4-051B-F8775F68B1D3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778" v="1033" actId="1076"/>
          <ac:spMkLst>
            <pc:docMk/>
            <pc:sldMk cId="1328420627" sldId="260"/>
            <ac:spMk id="4" creationId="{227E8819-A463-C66C-6BA1-AB8122701FE1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794" v="1034" actId="1076"/>
          <ac:spMkLst>
            <pc:docMk/>
            <pc:sldMk cId="1328420627" sldId="260"/>
            <ac:spMk id="5" creationId="{E6394EDC-A0EC-1BE5-2C47-D332C5F86066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810" v="1035" actId="1076"/>
          <ac:spMkLst>
            <pc:docMk/>
            <pc:sldMk cId="1328420627" sldId="260"/>
            <ac:spMk id="6" creationId="{B7D389CD-F08C-68BC-32C5-12AC5986FF64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825" v="1036" actId="1076"/>
          <ac:spMkLst>
            <pc:docMk/>
            <pc:sldMk cId="1328420627" sldId="260"/>
            <ac:spMk id="7" creationId="{99DAA49A-DAEE-DA04-2F3B-B0CADFFE6357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825" v="1037" actId="1076"/>
          <ac:spMkLst>
            <pc:docMk/>
            <pc:sldMk cId="1328420627" sldId="260"/>
            <ac:spMk id="8" creationId="{41F47FE8-91A5-BC18-145B-D6859CFF49E2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856" v="1039" actId="1076"/>
          <ac:spMkLst>
            <pc:docMk/>
            <pc:sldMk cId="1328420627" sldId="260"/>
            <ac:spMk id="10" creationId="{FE628D79-67BA-40A2-4FA8-1DAE1FCC6753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5:55:10.906" v="890"/>
          <ac:spMkLst>
            <pc:docMk/>
            <pc:sldMk cId="1328420627" sldId="260"/>
            <ac:spMk id="14" creationId="{443694CC-9306-07B4-1A6D-B68C7F693E6F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1:41.903" v="1042" actId="1076"/>
          <ac:spMkLst>
            <pc:docMk/>
            <pc:sldMk cId="1328420627" sldId="260"/>
            <ac:spMk id="15" creationId="{5EF1F42F-A883-E88D-A951-99CD2830162C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2:01.467" v="1048" actId="1076"/>
          <ac:spMkLst>
            <pc:docMk/>
            <pc:sldMk cId="1328420627" sldId="260"/>
            <ac:spMk id="18" creationId="{7CA9D7FF-6EDB-063E-F5E6-7031F884656E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6:01:17.434" v="1018"/>
          <ac:spMkLst>
            <pc:docMk/>
            <pc:sldMk cId="1328420627" sldId="260"/>
            <ac:spMk id="20" creationId="{DCE56C04-1660-1A30-5CCB-6512631E6498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6:02:21.530" v="1061" actId="1076"/>
          <ac:spMkLst>
            <pc:docMk/>
            <pc:sldMk cId="1328420627" sldId="260"/>
            <ac:spMk id="21" creationId="{FDFD012C-B9CF-6320-1852-BA0627E19BB7}"/>
          </ac:spMkLst>
        </pc:spChg>
        <pc:graphicFrameChg chg="add del mod modGraphic">
          <ac:chgData name="SV 61/2022 - Nagulov Lazar" userId="S::nagulov.sv61.2022@uns.ac.rs::a8b67316-b109-48db-9fd7-e95c4ef331b7" providerId="AD" clId="Web-{546CD0B0-7FA8-DC0C-3F36-82E430F71F0A}" dt="2024-01-15T15:53:01.182" v="693"/>
          <ac:graphicFrameMkLst>
            <pc:docMk/>
            <pc:sldMk cId="1328420627" sldId="260"/>
            <ac:graphicFrameMk id="11" creationId="{6803D256-6A10-2067-108F-B5788586E719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01:41.872" v="1040" actId="1076"/>
          <ac:graphicFrameMkLst>
            <pc:docMk/>
            <pc:sldMk cId="1328420627" sldId="260"/>
            <ac:graphicFrameMk id="12" creationId="{1E40B18A-DF9E-B93B-A232-5C1E6EDC453B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01:41.888" v="1041" actId="1076"/>
          <ac:graphicFrameMkLst>
            <pc:docMk/>
            <pc:sldMk cId="1328420627" sldId="260"/>
            <ac:graphicFrameMk id="13" creationId="{C93E8D00-796A-7E28-B593-CF36E669A80F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5:56:25.299" v="943"/>
          <ac:graphicFrameMkLst>
            <pc:docMk/>
            <pc:sldMk cId="1328420627" sldId="260"/>
            <ac:graphicFrameMk id="16" creationId="{1FEA99AF-E56D-C0DD-BB5B-9B23C48A97DC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6:01:41.903" v="1043" actId="1076"/>
          <ac:graphicFrameMkLst>
            <pc:docMk/>
            <pc:sldMk cId="1328420627" sldId="260"/>
            <ac:graphicFrameMk id="17" creationId="{0117F386-1FA3-7050-DEAF-A15460B8C7F5}"/>
          </ac:graphicFrameMkLst>
        </pc:graphicFrameChg>
        <pc:picChg chg="add mod">
          <ac:chgData name="SV 61/2022 - Nagulov Lazar" userId="S::nagulov.sv61.2022@uns.ac.rs::a8b67316-b109-48db-9fd7-e95c4ef331b7" providerId="AD" clId="Web-{546CD0B0-7FA8-DC0C-3F36-82E430F71F0A}" dt="2024-01-15T16:01:41.841" v="1038" actId="1076"/>
          <ac:picMkLst>
            <pc:docMk/>
            <pc:sldMk cId="1328420627" sldId="260"/>
            <ac:picMk id="9" creationId="{805D3AFF-C0F8-828B-9DE6-CDB4AFDB8933}"/>
          </ac:picMkLst>
        </pc:picChg>
      </pc:sldChg>
      <pc:sldChg chg="addSp delSp modSp new">
        <pc:chgData name="SV 61/2022 - Nagulov Lazar" userId="S::nagulov.sv61.2022@uns.ac.rs::a8b67316-b109-48db-9fd7-e95c4ef331b7" providerId="AD" clId="Web-{546CD0B0-7FA8-DC0C-3F36-82E430F71F0A}" dt="2024-01-15T16:19:03.986" v="1537" actId="20577"/>
        <pc:sldMkLst>
          <pc:docMk/>
          <pc:sldMk cId="1016407014" sldId="261"/>
        </pc:sldMkLst>
        <pc:spChg chg="mod">
          <ac:chgData name="SV 61/2022 - Nagulov Lazar" userId="S::nagulov.sv61.2022@uns.ac.rs::a8b67316-b109-48db-9fd7-e95c4ef331b7" providerId="AD" clId="Web-{546CD0B0-7FA8-DC0C-3F36-82E430F71F0A}" dt="2024-01-15T16:19:03.986" v="1537" actId="20577"/>
          <ac:spMkLst>
            <pc:docMk/>
            <pc:sldMk cId="1016407014" sldId="261"/>
            <ac:spMk id="2" creationId="{4B7A2309-275B-A888-59CA-BFEE7AB94BD1}"/>
          </ac:spMkLst>
        </pc:spChg>
        <pc:spChg chg="del">
          <ac:chgData name="SV 61/2022 - Nagulov Lazar" userId="S::nagulov.sv61.2022@uns.ac.rs::a8b67316-b109-48db-9fd7-e95c4ef331b7" providerId="AD" clId="Web-{546CD0B0-7FA8-DC0C-3F36-82E430F71F0A}" dt="2024-01-15T15:28:39.554" v="453"/>
          <ac:spMkLst>
            <pc:docMk/>
            <pc:sldMk cId="1016407014" sldId="261"/>
            <ac:spMk id="3" creationId="{11E27E6F-A1EE-E2F7-EC54-E85C48BBE3E5}"/>
          </ac:spMkLst>
        </pc:spChg>
        <pc:picChg chg="add del mod">
          <ac:chgData name="SV 61/2022 - Nagulov Lazar" userId="S::nagulov.sv61.2022@uns.ac.rs::a8b67316-b109-48db-9fd7-e95c4ef331b7" providerId="AD" clId="Web-{546CD0B0-7FA8-DC0C-3F36-82E430F71F0A}" dt="2024-01-15T15:36:19.664" v="473"/>
          <ac:picMkLst>
            <pc:docMk/>
            <pc:sldMk cId="1016407014" sldId="261"/>
            <ac:picMk id="4" creationId="{B98FCDCA-377A-03E0-3F6B-F53D04BB5BAC}"/>
          </ac:picMkLst>
        </pc:picChg>
        <pc:picChg chg="add del mod">
          <ac:chgData name="SV 61/2022 - Nagulov Lazar" userId="S::nagulov.sv61.2022@uns.ac.rs::a8b67316-b109-48db-9fd7-e95c4ef331b7" providerId="AD" clId="Web-{546CD0B0-7FA8-DC0C-3F36-82E430F71F0A}" dt="2024-01-15T15:36:21.836" v="476"/>
          <ac:picMkLst>
            <pc:docMk/>
            <pc:sldMk cId="1016407014" sldId="261"/>
            <ac:picMk id="5" creationId="{3F9D3442-8338-0395-5382-3FAD6C3B089C}"/>
          </ac:picMkLst>
        </pc:picChg>
        <pc:picChg chg="add del mod">
          <ac:chgData name="SV 61/2022 - Nagulov Lazar" userId="S::nagulov.sv61.2022@uns.ac.rs::a8b67316-b109-48db-9fd7-e95c4ef331b7" providerId="AD" clId="Web-{546CD0B0-7FA8-DC0C-3F36-82E430F71F0A}" dt="2024-01-15T15:36:21.070" v="475"/>
          <ac:picMkLst>
            <pc:docMk/>
            <pc:sldMk cId="1016407014" sldId="261"/>
            <ac:picMk id="6" creationId="{B4761D24-4FB3-21C0-07DC-A02856BA55EB}"/>
          </ac:picMkLst>
        </pc:picChg>
        <pc:picChg chg="add del mod">
          <ac:chgData name="SV 61/2022 - Nagulov Lazar" userId="S::nagulov.sv61.2022@uns.ac.rs::a8b67316-b109-48db-9fd7-e95c4ef331b7" providerId="AD" clId="Web-{546CD0B0-7FA8-DC0C-3F36-82E430F71F0A}" dt="2024-01-15T15:36:20.507" v="474"/>
          <ac:picMkLst>
            <pc:docMk/>
            <pc:sldMk cId="1016407014" sldId="261"/>
            <ac:picMk id="7" creationId="{556411FA-BF90-7749-3AFE-52526FFDC96E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5:35:40.303" v="472" actId="1076"/>
          <ac:picMkLst>
            <pc:docMk/>
            <pc:sldMk cId="1016407014" sldId="261"/>
            <ac:picMk id="8" creationId="{A901B7B2-7469-019D-5B5C-1C8389A18969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5:45:03.728" v="495" actId="1076"/>
          <ac:picMkLst>
            <pc:docMk/>
            <pc:sldMk cId="1016407014" sldId="261"/>
            <ac:picMk id="9" creationId="{3C8FDAA1-28B1-2D43-4A9B-94F938A9DC48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5:44:42.056" v="491" actId="1076"/>
          <ac:picMkLst>
            <pc:docMk/>
            <pc:sldMk cId="1016407014" sldId="261"/>
            <ac:picMk id="10" creationId="{E8E9074C-0CC1-A08D-F2EB-6C7106B47DA2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5:44:35.509" v="490" actId="1076"/>
          <ac:picMkLst>
            <pc:docMk/>
            <pc:sldMk cId="1016407014" sldId="261"/>
            <ac:picMk id="11" creationId="{C806AA0C-AE8C-6C38-8B2E-0808C915B6E0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5:45:14.198" v="496" actId="1076"/>
          <ac:picMkLst>
            <pc:docMk/>
            <pc:sldMk cId="1016407014" sldId="261"/>
            <ac:picMk id="12" creationId="{8DD60E8C-E78B-3028-AB1C-292D2131CE75}"/>
          </ac:picMkLst>
        </pc:picChg>
      </pc:sldChg>
      <pc:sldChg chg="new del">
        <pc:chgData name="SV 61/2022 - Nagulov Lazar" userId="S::nagulov.sv61.2022@uns.ac.rs::a8b67316-b109-48db-9fd7-e95c4ef331b7" providerId="AD" clId="Web-{546CD0B0-7FA8-DC0C-3F36-82E430F71F0A}" dt="2024-01-15T15:49:17.018" v="547"/>
        <pc:sldMkLst>
          <pc:docMk/>
          <pc:sldMk cId="3129019479" sldId="262"/>
        </pc:sldMkLst>
      </pc:sldChg>
      <pc:sldChg chg="addSp delSp modSp add mod replId setBg setClrOvrMap">
        <pc:chgData name="SV 61/2022 - Nagulov Lazar" userId="S::nagulov.sv61.2022@uns.ac.rs::a8b67316-b109-48db-9fd7-e95c4ef331b7" providerId="AD" clId="Web-{546CD0B0-7FA8-DC0C-3F36-82E430F71F0A}" dt="2024-01-15T16:41:38.986" v="2214" actId="1076"/>
        <pc:sldMkLst>
          <pc:docMk/>
          <pc:sldMk cId="3603619649" sldId="262"/>
        </pc:sldMkLst>
        <pc:spChg chg="mod">
          <ac:chgData name="SV 61/2022 - Nagulov Lazar" userId="S::nagulov.sv61.2022@uns.ac.rs::a8b67316-b109-48db-9fd7-e95c4ef331b7" providerId="AD" clId="Web-{546CD0B0-7FA8-DC0C-3F36-82E430F71F0A}" dt="2024-01-15T16:37:10.836" v="2195" actId="14100"/>
          <ac:spMkLst>
            <pc:docMk/>
            <pc:sldMk cId="3603619649" sldId="262"/>
            <ac:spMk id="2" creationId="{E6DEB603-0DF5-4530-9745-AA2BF8342137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6:41:30.407" v="2211" actId="20577"/>
          <ac:spMkLst>
            <pc:docMk/>
            <pc:sldMk cId="3603619649" sldId="262"/>
            <ac:spMk id="3" creationId="{0C429C36-4B35-ADDD-D960-4617FD6B4D09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6:37:04.148" v="2193" actId="1076"/>
          <ac:spMkLst>
            <pc:docMk/>
            <pc:sldMk cId="3603619649" sldId="262"/>
            <ac:spMk id="9" creationId="{99F3F67B-58F3-2DE6-11BA-33B34D800FF5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04.755" v="2163"/>
          <ac:spMkLst>
            <pc:docMk/>
            <pc:sldMk cId="3603619649" sldId="262"/>
            <ac:spMk id="15" creationId="{1A9F7B4E-B03D-4F64-BE33-00D074458D45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04.755" v="2163"/>
          <ac:spMkLst>
            <pc:docMk/>
            <pc:sldMk cId="3603619649" sldId="262"/>
            <ac:spMk id="17" creationId="{1CA8A97F-67F0-4D5F-A850-0C30727D1CE3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18.537" v="2165"/>
          <ac:spMkLst>
            <pc:docMk/>
            <pc:sldMk cId="3603619649" sldId="262"/>
            <ac:spMk id="20" creationId="{2B97F24A-32CE-4C1C-A50D-3016B394DCFB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18.537" v="2165"/>
          <ac:spMkLst>
            <pc:docMk/>
            <pc:sldMk cId="3603619649" sldId="262"/>
            <ac:spMk id="21" creationId="{3CE8AF5E-D374-4CF1-90CC-35CF73B81C3E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35.600" v="2179"/>
          <ac:spMkLst>
            <pc:docMk/>
            <pc:sldMk cId="3603619649" sldId="262"/>
            <ac:spMk id="23" creationId="{743AA782-23D1-4521-8CAD-47662984AA08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35.600" v="2179"/>
          <ac:spMkLst>
            <pc:docMk/>
            <pc:sldMk cId="3603619649" sldId="262"/>
            <ac:spMk id="24" creationId="{3CE8AF5E-D374-4CF1-90CC-35CF73B81C3E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6:36:32.850" v="2174"/>
          <ac:spMkLst>
            <pc:docMk/>
            <pc:sldMk cId="3603619649" sldId="262"/>
            <ac:spMk id="27" creationId="{504B4BE7-008D-88A2-281D-4F1F30911144}"/>
          </ac:spMkLst>
        </pc:sp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37:04.054" v="2189" actId="1076"/>
          <ac:graphicFrameMkLst>
            <pc:docMk/>
            <pc:sldMk cId="3603619649" sldId="262"/>
            <ac:graphicFrameMk id="5" creationId="{EFB09343-9165-79CD-00BE-AFE080AFFBB9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37:04.086" v="2190" actId="1076"/>
          <ac:graphicFrameMkLst>
            <pc:docMk/>
            <pc:sldMk cId="3603619649" sldId="262"/>
            <ac:graphicFrameMk id="6" creationId="{6DDED210-1B63-FEB2-1829-9430D699349C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37:04.101" v="2191" actId="1076"/>
          <ac:graphicFrameMkLst>
            <pc:docMk/>
            <pc:sldMk cId="3603619649" sldId="262"/>
            <ac:graphicFrameMk id="7" creationId="{2F309450-87D6-59AB-BD94-CFCF0B4C74FA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37:04.132" v="2192" actId="1076"/>
          <ac:graphicFrameMkLst>
            <pc:docMk/>
            <pc:sldMk cId="3603619649" sldId="262"/>
            <ac:graphicFrameMk id="8" creationId="{8A714489-CC5E-0E04-1859-F5FB0CE615BD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36:33.553" v="2178"/>
          <ac:graphicFrameMkLst>
            <pc:docMk/>
            <pc:sldMk cId="3603619649" sldId="262"/>
            <ac:graphicFrameMk id="12" creationId="{BA0819FC-F490-F910-8FD5-B2B00953A490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36:33.553" v="2177"/>
          <ac:graphicFrameMkLst>
            <pc:docMk/>
            <pc:sldMk cId="3603619649" sldId="262"/>
            <ac:graphicFrameMk id="14" creationId="{D60A9D0F-0D08-DE5A-C307-0E30A44F3F5E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6:36:33.553" v="2176"/>
          <ac:graphicFrameMkLst>
            <pc:docMk/>
            <pc:sldMk cId="3603619649" sldId="262"/>
            <ac:graphicFrameMk id="18" creationId="{E4CCBAE0-AAA3-257B-7497-483A2A758E06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6:36:33.553" v="2175"/>
          <ac:graphicFrameMkLst>
            <pc:docMk/>
            <pc:sldMk cId="3603619649" sldId="262"/>
            <ac:graphicFrameMk id="26" creationId="{5ECE3F61-FADB-8B10-A96F-942C3686EF1D}"/>
          </ac:graphicFrameMkLst>
        </pc:graphicFrameChg>
        <pc:picChg chg="add del mod">
          <ac:chgData name="SV 61/2022 - Nagulov Lazar" userId="S::nagulov.sv61.2022@uns.ac.rs::a8b67316-b109-48db-9fd7-e95c4ef331b7" providerId="AD" clId="Web-{546CD0B0-7FA8-DC0C-3F36-82E430F71F0A}" dt="2024-01-15T16:29:20.492" v="1762"/>
          <ac:picMkLst>
            <pc:docMk/>
            <pc:sldMk cId="3603619649" sldId="262"/>
            <ac:picMk id="4" creationId="{E11B4659-A2FA-A963-7121-E22F440A9000}"/>
          </ac:picMkLst>
        </pc:picChg>
        <pc:picChg chg="add del mod ord">
          <ac:chgData name="SV 61/2022 - Nagulov Lazar" userId="S::nagulov.sv61.2022@uns.ac.rs::a8b67316-b109-48db-9fd7-e95c4ef331b7" providerId="AD" clId="Web-{546CD0B0-7FA8-DC0C-3F36-82E430F71F0A}" dt="2024-01-15T16:36:50.366" v="2188"/>
          <ac:picMkLst>
            <pc:docMk/>
            <pc:sldMk cId="3603619649" sldId="262"/>
            <ac:picMk id="10" creationId="{AE3510F8-B3FE-33C0-01A4-ED844AC510AD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6:37:23.914" v="2198" actId="1076"/>
          <ac:picMkLst>
            <pc:docMk/>
            <pc:sldMk cId="3603619649" sldId="262"/>
            <ac:picMk id="28" creationId="{7346CF50-D865-B1DE-657B-E1B8C81532BE}"/>
          </ac:picMkLst>
        </pc:picChg>
        <pc:picChg chg="add mod">
          <ac:chgData name="SV 61/2022 - Nagulov Lazar" userId="S::nagulov.sv61.2022@uns.ac.rs::a8b67316-b109-48db-9fd7-e95c4ef331b7" providerId="AD" clId="Web-{546CD0B0-7FA8-DC0C-3F36-82E430F71F0A}" dt="2024-01-15T16:41:38.986" v="2214" actId="1076"/>
          <ac:picMkLst>
            <pc:docMk/>
            <pc:sldMk cId="3603619649" sldId="262"/>
            <ac:picMk id="29" creationId="{61E1064A-14FB-3799-0CC1-3508FA3DD666}"/>
          </ac:picMkLst>
        </pc:picChg>
        <pc:inkChg chg="add del">
          <ac:chgData name="SV 61/2022 - Nagulov Lazar" userId="S::nagulov.sv61.2022@uns.ac.rs::a8b67316-b109-48db-9fd7-e95c4ef331b7" providerId="AD" clId="Web-{546CD0B0-7FA8-DC0C-3F36-82E430F71F0A}" dt="2024-01-15T16:36:18.537" v="2165"/>
          <ac:inkMkLst>
            <pc:docMk/>
            <pc:sldMk cId="3603619649" sldId="262"/>
            <ac:inkMk id="19" creationId="{070477C5-0410-4E4F-97A1-F84C2465C187}"/>
          </ac:inkMkLst>
        </pc:inkChg>
        <pc:inkChg chg="add del">
          <ac:chgData name="SV 61/2022 - Nagulov Lazar" userId="S::nagulov.sv61.2022@uns.ac.rs::a8b67316-b109-48db-9fd7-e95c4ef331b7" providerId="AD" clId="Web-{546CD0B0-7FA8-DC0C-3F36-82E430F71F0A}" dt="2024-01-15T16:36:35.600" v="2179"/>
          <ac:inkMkLst>
            <pc:docMk/>
            <pc:sldMk cId="3603619649" sldId="262"/>
            <ac:inkMk id="25" creationId="{070477C5-0410-4E4F-97A1-F84C2465C187}"/>
          </ac:inkMkLst>
        </pc:inkChg>
      </pc:sldChg>
      <pc:sldChg chg="modSp add del replId">
        <pc:chgData name="SV 61/2022 - Nagulov Lazar" userId="S::nagulov.sv61.2022@uns.ac.rs::a8b67316-b109-48db-9fd7-e95c4ef331b7" providerId="AD" clId="Web-{546CD0B0-7FA8-DC0C-3F36-82E430F71F0A}" dt="2024-01-15T17:12:01.705" v="3069"/>
        <pc:sldMkLst>
          <pc:docMk/>
          <pc:sldMk cId="2709684205" sldId="263"/>
        </pc:sldMkLst>
        <pc:spChg chg="mod">
          <ac:chgData name="SV 61/2022 - Nagulov Lazar" userId="S::nagulov.sv61.2022@uns.ac.rs::a8b67316-b109-48db-9fd7-e95c4ef331b7" providerId="AD" clId="Web-{546CD0B0-7FA8-DC0C-3F36-82E430F71F0A}" dt="2024-01-15T16:22:08.711" v="1614" actId="20577"/>
          <ac:spMkLst>
            <pc:docMk/>
            <pc:sldMk cId="2709684205" sldId="263"/>
            <ac:spMk id="2" creationId="{B71AB135-F836-593E-7ECF-00483FE44C23}"/>
          </ac:spMkLst>
        </pc:spChg>
      </pc:sldChg>
      <pc:sldChg chg="addSp delSp modSp add replId">
        <pc:chgData name="SV 61/2022 - Nagulov Lazar" userId="S::nagulov.sv61.2022@uns.ac.rs::a8b67316-b109-48db-9fd7-e95c4ef331b7" providerId="AD" clId="Web-{546CD0B0-7FA8-DC0C-3F36-82E430F71F0A}" dt="2024-01-15T17:24:34.715" v="3338" actId="1076"/>
        <pc:sldMkLst>
          <pc:docMk/>
          <pc:sldMk cId="1990204192" sldId="264"/>
        </pc:sldMkLst>
        <pc:spChg chg="mod">
          <ac:chgData name="SV 61/2022 - Nagulov Lazar" userId="S::nagulov.sv61.2022@uns.ac.rs::a8b67316-b109-48db-9fd7-e95c4ef331b7" providerId="AD" clId="Web-{546CD0B0-7FA8-DC0C-3F36-82E430F71F0A}" dt="2024-01-15T16:22:38.884" v="1631" actId="20577"/>
          <ac:spMkLst>
            <pc:docMk/>
            <pc:sldMk cId="1990204192" sldId="264"/>
            <ac:spMk id="2" creationId="{13A1B851-42AA-AC78-28C5-A6F3A9B8439E}"/>
          </ac:spMkLst>
        </pc:spChg>
        <pc:spChg chg="del">
          <ac:chgData name="SV 61/2022 - Nagulov Lazar" userId="S::nagulov.sv61.2022@uns.ac.rs::a8b67316-b109-48db-9fd7-e95c4ef331b7" providerId="AD" clId="Web-{546CD0B0-7FA8-DC0C-3F36-82E430F71F0A}" dt="2024-01-15T17:12:51.988" v="3070"/>
          <ac:spMkLst>
            <pc:docMk/>
            <pc:sldMk cId="1990204192" sldId="264"/>
            <ac:spMk id="3" creationId="{9E55E168-06C5-0609-78EC-5DAF1475B558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7:14:52.226" v="3126"/>
          <ac:spMkLst>
            <pc:docMk/>
            <pc:sldMk cId="1990204192" sldId="264"/>
            <ac:spMk id="7" creationId="{2D0A877A-4AAB-73D2-304C-BFE1C49AFB35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7:19:24.642" v="3239" actId="1076"/>
          <ac:spMkLst>
            <pc:docMk/>
            <pc:sldMk cId="1990204192" sldId="264"/>
            <ac:spMk id="13" creationId="{C482772B-38FC-4EAA-1F22-9C83E3C7C632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7:24:34.715" v="3338" actId="1076"/>
          <ac:spMkLst>
            <pc:docMk/>
            <pc:sldMk cId="1990204192" sldId="264"/>
            <ac:spMk id="17" creationId="{25C86EE1-654A-525A-1ECB-36D62A506C0D}"/>
          </ac:spMkLst>
        </pc:spChg>
        <pc:graphicFrameChg chg="add del">
          <ac:chgData name="SV 61/2022 - Nagulov Lazar" userId="S::nagulov.sv61.2022@uns.ac.rs::a8b67316-b109-48db-9fd7-e95c4ef331b7" providerId="AD" clId="Web-{546CD0B0-7FA8-DC0C-3F36-82E430F71F0A}" dt="2024-01-15T17:13:24.317" v="3072"/>
          <ac:graphicFrameMkLst>
            <pc:docMk/>
            <pc:sldMk cId="1990204192" sldId="264"/>
            <ac:graphicFrameMk id="4" creationId="{C4E3DA4C-464B-C31D-8E15-1B86096D922C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16:15.229" v="3159"/>
          <ac:graphicFrameMkLst>
            <pc:docMk/>
            <pc:sldMk cId="1990204192" sldId="264"/>
            <ac:graphicFrameMk id="5" creationId="{6E924BCF-5FE3-39BE-185D-6F63CD438690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17:22.434" v="3181"/>
          <ac:graphicFrameMkLst>
            <pc:docMk/>
            <pc:sldMk cId="1990204192" sldId="264"/>
            <ac:graphicFrameMk id="6" creationId="{7E609714-6270-7654-4FE2-B725871084AB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23:21.259" v="3298" actId="1076"/>
          <ac:graphicFrameMkLst>
            <pc:docMk/>
            <pc:sldMk cId="1990204192" sldId="264"/>
            <ac:graphicFrameMk id="8" creationId="{42287A74-FB9A-A5D5-531D-F04918D682BC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7:15:52.322" v="3147"/>
          <ac:graphicFrameMkLst>
            <pc:docMk/>
            <pc:sldMk cId="1990204192" sldId="264"/>
            <ac:graphicFrameMk id="9" creationId="{2659F1F5-1D32-2E82-9CB7-F02AA236E6BF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7:15:51.462" v="3146"/>
          <ac:graphicFrameMkLst>
            <pc:docMk/>
            <pc:sldMk cId="1990204192" sldId="264"/>
            <ac:graphicFrameMk id="10" creationId="{B1D3F2EC-D5D2-27A5-7CF7-1A5D43D8FA31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16:10.838" v="3157"/>
          <ac:graphicFrameMkLst>
            <pc:docMk/>
            <pc:sldMk cId="1990204192" sldId="264"/>
            <ac:graphicFrameMk id="11" creationId="{EBA3DD2F-93F5-947B-2BF3-C05210C752C2}"/>
          </ac:graphicFrameMkLst>
        </pc:graphicFrameChg>
        <pc:graphicFrameChg chg="add del mod">
          <ac:chgData name="SV 61/2022 - Nagulov Lazar" userId="S::nagulov.sv61.2022@uns.ac.rs::a8b67316-b109-48db-9fd7-e95c4ef331b7" providerId="AD" clId="Web-{546CD0B0-7FA8-DC0C-3F36-82E430F71F0A}" dt="2024-01-15T17:16:13.276" v="3158"/>
          <ac:graphicFrameMkLst>
            <pc:docMk/>
            <pc:sldMk cId="1990204192" sldId="264"/>
            <ac:graphicFrameMk id="12" creationId="{0A22A70A-DBA8-057C-CF48-3880005552F6}"/>
          </ac:graphicFrameMkLst>
        </pc:graphicFrameChg>
        <pc:graphicFrameChg chg="add del">
          <ac:chgData name="SV 61/2022 - Nagulov Lazar" userId="S::nagulov.sv61.2022@uns.ac.rs::a8b67316-b109-48db-9fd7-e95c4ef331b7" providerId="AD" clId="Web-{546CD0B0-7FA8-DC0C-3F36-82E430F71F0A}" dt="2024-01-15T17:19:59.487" v="3241"/>
          <ac:graphicFrameMkLst>
            <pc:docMk/>
            <pc:sldMk cId="1990204192" sldId="264"/>
            <ac:graphicFrameMk id="14" creationId="{C4818F86-5B72-0BD5-34F8-76F7E1320B17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22:19.304" v="3280"/>
          <ac:graphicFrameMkLst>
            <pc:docMk/>
            <pc:sldMk cId="1990204192" sldId="264"/>
            <ac:graphicFrameMk id="15" creationId="{5A7E30C0-4C21-CF90-F367-BECA132CC64D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22:34.398" v="3289"/>
          <ac:graphicFrameMkLst>
            <pc:docMk/>
            <pc:sldMk cId="1990204192" sldId="264"/>
            <ac:graphicFrameMk id="16" creationId="{BFA1B06D-AC3C-4509-586D-5DD83CE4AE16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24:25.324" v="3336"/>
          <ac:graphicFrameMkLst>
            <pc:docMk/>
            <pc:sldMk cId="1990204192" sldId="264"/>
            <ac:graphicFrameMk id="18" creationId="{CC1AFBC3-02D4-C387-BC99-9F5EEAF9164F}"/>
          </ac:graphicFrameMkLst>
        </pc:graphicFrameChg>
      </pc:sldChg>
      <pc:sldChg chg="addSp modSp new mod setBg">
        <pc:chgData name="SV 61/2022 - Nagulov Lazar" userId="S::nagulov.sv61.2022@uns.ac.rs::a8b67316-b109-48db-9fd7-e95c4ef331b7" providerId="AD" clId="Web-{546CD0B0-7FA8-DC0C-3F36-82E430F71F0A}" dt="2024-01-15T16:24:42.123" v="1648"/>
        <pc:sldMkLst>
          <pc:docMk/>
          <pc:sldMk cId="2511845902" sldId="265"/>
        </pc:sldMkLst>
        <pc:spChg chg="mod ord">
          <ac:chgData name="SV 61/2022 - Nagulov Lazar" userId="S::nagulov.sv61.2022@uns.ac.rs::a8b67316-b109-48db-9fd7-e95c4ef331b7" providerId="AD" clId="Web-{546CD0B0-7FA8-DC0C-3F36-82E430F71F0A}" dt="2024-01-15T16:24:42.123" v="1648"/>
          <ac:spMkLst>
            <pc:docMk/>
            <pc:sldMk cId="2511845902" sldId="265"/>
            <ac:spMk id="2" creationId="{CE4BB88F-2A37-8FE8-E029-A72445761116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24:42.123" v="1648"/>
          <ac:spMkLst>
            <pc:docMk/>
            <pc:sldMk cId="2511845902" sldId="265"/>
            <ac:spMk id="8" creationId="{DA381740-063A-41A4-836D-85D14980EEF0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24:42.123" v="1648"/>
          <ac:spMkLst>
            <pc:docMk/>
            <pc:sldMk cId="2511845902" sldId="265"/>
            <ac:spMk id="10" creationId="{657F69E0-C4B0-4BEC-A689-4F8D877F05D4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24:42.123" v="1648"/>
          <ac:spMkLst>
            <pc:docMk/>
            <pc:sldMk cId="2511845902" sldId="265"/>
            <ac:spMk id="12" creationId="{8F51725E-A483-43B2-A6F2-C44F502FE033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6:24:42.123" v="1648"/>
          <ac:spMkLst>
            <pc:docMk/>
            <pc:sldMk cId="2511845902" sldId="265"/>
            <ac:spMk id="14" creationId="{9F6380B4-6A1C-481E-8408-B4E6C75B9B81}"/>
          </ac:spMkLst>
        </pc:spChg>
        <pc:picChg chg="add mod">
          <ac:chgData name="SV 61/2022 - Nagulov Lazar" userId="S::nagulov.sv61.2022@uns.ac.rs::a8b67316-b109-48db-9fd7-e95c4ef331b7" providerId="AD" clId="Web-{546CD0B0-7FA8-DC0C-3F36-82E430F71F0A}" dt="2024-01-15T16:24:42.123" v="1648"/>
          <ac:picMkLst>
            <pc:docMk/>
            <pc:sldMk cId="2511845902" sldId="265"/>
            <ac:picMk id="3" creationId="{F47F6343-4B5F-A3BB-E14D-E5F504808189}"/>
          </ac:picMkLst>
        </pc:picChg>
      </pc:sldChg>
      <pc:sldChg chg="addSp delSp modSp add mod replId setBg">
        <pc:chgData name="SV 61/2022 - Nagulov Lazar" userId="S::nagulov.sv61.2022@uns.ac.rs::a8b67316-b109-48db-9fd7-e95c4ef331b7" providerId="AD" clId="Web-{546CD0B0-7FA8-DC0C-3F36-82E430F71F0A}" dt="2024-01-15T17:11:36.047" v="3068" actId="1076"/>
        <pc:sldMkLst>
          <pc:docMk/>
          <pc:sldMk cId="3572694624" sldId="266"/>
        </pc:sldMkLst>
        <pc:spChg chg="mod">
          <ac:chgData name="SV 61/2022 - Nagulov Lazar" userId="S::nagulov.sv61.2022@uns.ac.rs::a8b67316-b109-48db-9fd7-e95c4ef331b7" providerId="AD" clId="Web-{546CD0B0-7FA8-DC0C-3F36-82E430F71F0A}" dt="2024-01-15T17:03:43.016" v="2782"/>
          <ac:spMkLst>
            <pc:docMk/>
            <pc:sldMk cId="3572694624" sldId="266"/>
            <ac:spMk id="2" creationId="{9CEB0CD5-9EAD-C78C-21AD-490CCBC8AE06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7:09:55.403" v="3052" actId="14100"/>
          <ac:spMkLst>
            <pc:docMk/>
            <pc:sldMk cId="3572694624" sldId="266"/>
            <ac:spMk id="3" creationId="{DA2969A8-6CE5-9552-818F-FC36E3B004B1}"/>
          </ac:spMkLst>
        </pc:spChg>
        <pc:spChg chg="add del">
          <ac:chgData name="SV 61/2022 - Nagulov Lazar" userId="S::nagulov.sv61.2022@uns.ac.rs::a8b67316-b109-48db-9fd7-e95c4ef331b7" providerId="AD" clId="Web-{546CD0B0-7FA8-DC0C-3F36-82E430F71F0A}" dt="2024-01-15T17:10:32.436" v="3056"/>
          <ac:spMkLst>
            <pc:docMk/>
            <pc:sldMk cId="3572694624" sldId="266"/>
            <ac:spMk id="9" creationId="{743AA782-23D1-4521-8CAD-47662984AA08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7:08:42.916" v="3026"/>
          <ac:spMkLst>
            <pc:docMk/>
            <pc:sldMk cId="3572694624" sldId="266"/>
            <ac:spMk id="10" creationId="{3D132FD4-A59E-E6F8-0531-CBDDC78FC594}"/>
          </ac:spMkLst>
        </pc:spChg>
        <pc:spChg chg="add">
          <ac:chgData name="SV 61/2022 - Nagulov Lazar" userId="S::nagulov.sv61.2022@uns.ac.rs::a8b67316-b109-48db-9fd7-e95c4ef331b7" providerId="AD" clId="Web-{546CD0B0-7FA8-DC0C-3F36-82E430F71F0A}" dt="2024-01-15T17:03:43.016" v="2782"/>
          <ac:spMkLst>
            <pc:docMk/>
            <pc:sldMk cId="3572694624" sldId="266"/>
            <ac:spMk id="11" creationId="{3CE8AF5E-D374-4CF1-90CC-35CF73B81C3E}"/>
          </ac:spMkLst>
        </pc:spChg>
        <pc:spChg chg="add del mod">
          <ac:chgData name="SV 61/2022 - Nagulov Lazar" userId="S::nagulov.sv61.2022@uns.ac.rs::a8b67316-b109-48db-9fd7-e95c4ef331b7" providerId="AD" clId="Web-{546CD0B0-7FA8-DC0C-3F36-82E430F71F0A}" dt="2024-01-15T17:09:20.621" v="3043"/>
          <ac:spMkLst>
            <pc:docMk/>
            <pc:sldMk cId="3572694624" sldId="266"/>
            <ac:spMk id="12" creationId="{ED186356-FF2C-4C61-5F97-9DC0FA41A0A0}"/>
          </ac:spMkLst>
        </pc:spChg>
        <pc:spChg chg="add mod">
          <ac:chgData name="SV 61/2022 - Nagulov Lazar" userId="S::nagulov.sv61.2022@uns.ac.rs::a8b67316-b109-48db-9fd7-e95c4ef331b7" providerId="AD" clId="Web-{546CD0B0-7FA8-DC0C-3F36-82E430F71F0A}" dt="2024-01-15T17:11:31.782" v="3067" actId="14100"/>
          <ac:spMkLst>
            <pc:docMk/>
            <pc:sldMk cId="3572694624" sldId="266"/>
            <ac:spMk id="14" creationId="{4420CC91-76C1-7972-323B-76EA6431B03C}"/>
          </ac:spMkLst>
        </pc:sp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05:12.597" v="2818"/>
          <ac:graphicFrameMkLst>
            <pc:docMk/>
            <pc:sldMk cId="3572694624" sldId="266"/>
            <ac:graphicFrameMk id="5" creationId="{70B617BE-A1FF-B60B-2F6A-4C618091DF5B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10:32.436" v="3057"/>
          <ac:graphicFrameMkLst>
            <pc:docMk/>
            <pc:sldMk cId="3572694624" sldId="266"/>
            <ac:graphicFrameMk id="6" creationId="{8076E0C6-F6EC-6379-3AA6-864297B06C2F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07:59.149" v="2996"/>
          <ac:graphicFrameMkLst>
            <pc:docMk/>
            <pc:sldMk cId="3572694624" sldId="266"/>
            <ac:graphicFrameMk id="7" creationId="{94B345BA-A70C-0B7D-AA3E-6C3F4281058B}"/>
          </ac:graphicFrameMkLst>
        </pc:graphicFrameChg>
        <pc:graphicFrameChg chg="add del mod modGraphic">
          <ac:chgData name="SV 61/2022 - Nagulov Lazar" userId="S::nagulov.sv61.2022@uns.ac.rs::a8b67316-b109-48db-9fd7-e95c4ef331b7" providerId="AD" clId="Web-{546CD0B0-7FA8-DC0C-3F36-82E430F71F0A}" dt="2024-01-15T17:11:36.047" v="3068" actId="1076"/>
          <ac:graphicFrameMkLst>
            <pc:docMk/>
            <pc:sldMk cId="3572694624" sldId="266"/>
            <ac:graphicFrameMk id="8" creationId="{ED80FA01-AE26-9477-8C30-7D524D7D6436}"/>
          </ac:graphicFrameMkLst>
        </pc:graphicFrameChg>
        <pc:picChg chg="add mod">
          <ac:chgData name="SV 61/2022 - Nagulov Lazar" userId="S::nagulov.sv61.2022@uns.ac.rs::a8b67316-b109-48db-9fd7-e95c4ef331b7" providerId="AD" clId="Web-{546CD0B0-7FA8-DC0C-3F36-82E430F71F0A}" dt="2024-01-15T17:09:45.294" v="3051" actId="1076"/>
          <ac:picMkLst>
            <pc:docMk/>
            <pc:sldMk cId="3572694624" sldId="266"/>
            <ac:picMk id="4" creationId="{2CC3924C-4504-5064-F75F-99004B18EC8C}"/>
          </ac:picMkLst>
        </pc:picChg>
        <pc:inkChg chg="add">
          <ac:chgData name="SV 61/2022 - Nagulov Lazar" userId="S::nagulov.sv61.2022@uns.ac.rs::a8b67316-b109-48db-9fd7-e95c4ef331b7" providerId="AD" clId="Web-{546CD0B0-7FA8-DC0C-3F36-82E430F71F0A}" dt="2024-01-15T17:03:43.016" v="2782"/>
          <ac:inkMkLst>
            <pc:docMk/>
            <pc:sldMk cId="3572694624" sldId="266"/>
            <ac:inkMk id="13" creationId="{070477C5-0410-4E4F-97A1-F84C2465C187}"/>
          </ac:inkMkLst>
        </pc:inkChg>
      </pc:sldChg>
      <pc:sldChg chg="addSp delSp modSp add replId">
        <pc:chgData name="SV 61/2022 - Nagulov Lazar" userId="S::nagulov.sv61.2022@uns.ac.rs::a8b67316-b109-48db-9fd7-e95c4ef331b7" providerId="AD" clId="Web-{546CD0B0-7FA8-DC0C-3F36-82E430F71F0A}" dt="2024-01-15T17:42:34.502" v="3703" actId="1076"/>
        <pc:sldMkLst>
          <pc:docMk/>
          <pc:sldMk cId="872799148" sldId="267"/>
        </pc:sldMkLst>
        <pc:spChg chg="mod">
          <ac:chgData name="SV 61/2022 - Nagulov Lazar" userId="S::nagulov.sv61.2022@uns.ac.rs::a8b67316-b109-48db-9fd7-e95c4ef331b7" providerId="AD" clId="Web-{546CD0B0-7FA8-DC0C-3F36-82E430F71F0A}" dt="2024-01-15T17:42:34.502" v="3703" actId="1076"/>
          <ac:spMkLst>
            <pc:docMk/>
            <pc:sldMk cId="872799148" sldId="267"/>
            <ac:spMk id="13" creationId="{44C3CD10-2CD2-1462-410C-2AC1EBF8497F}"/>
          </ac:spMkLst>
        </pc:spChg>
        <pc:spChg chg="del mod">
          <ac:chgData name="SV 61/2022 - Nagulov Lazar" userId="S::nagulov.sv61.2022@uns.ac.rs::a8b67316-b109-48db-9fd7-e95c4ef331b7" providerId="AD" clId="Web-{546CD0B0-7FA8-DC0C-3F36-82E430F71F0A}" dt="2024-01-15T17:26:46.376" v="3385"/>
          <ac:spMkLst>
            <pc:docMk/>
            <pc:sldMk cId="872799148" sldId="267"/>
            <ac:spMk id="17" creationId="{790AB062-360F-B0A4-3864-3D1AABCFC000}"/>
          </ac:spMkLst>
        </pc:spChg>
        <pc:graphicFrameChg chg="add mod modGraphic">
          <ac:chgData name="SV 61/2022 - Nagulov Lazar" userId="S::nagulov.sv61.2022@uns.ac.rs::a8b67316-b109-48db-9fd7-e95c4ef331b7" providerId="AD" clId="Web-{546CD0B0-7FA8-DC0C-3F36-82E430F71F0A}" dt="2024-01-15T17:28:43.270" v="3462" actId="1076"/>
          <ac:graphicFrameMkLst>
            <pc:docMk/>
            <pc:sldMk cId="872799148" sldId="267"/>
            <ac:graphicFrameMk id="3" creationId="{4944D980-F291-AAF9-1C3F-39E4552A66DD}"/>
          </ac:graphicFrameMkLst>
        </pc:graphicFrameChg>
        <pc:graphicFrameChg chg="add mod modGraphic">
          <ac:chgData name="SV 61/2022 - Nagulov Lazar" userId="S::nagulov.sv61.2022@uns.ac.rs::a8b67316-b109-48db-9fd7-e95c4ef331b7" providerId="AD" clId="Web-{546CD0B0-7FA8-DC0C-3F36-82E430F71F0A}" dt="2024-01-15T17:30:08.867" v="3505"/>
          <ac:graphicFrameMkLst>
            <pc:docMk/>
            <pc:sldMk cId="872799148" sldId="267"/>
            <ac:graphicFrameMk id="4" creationId="{0B5C7A41-92C6-E91A-6BBD-7DC7A05F8F83}"/>
          </ac:graphicFrameMkLst>
        </pc:graphicFrameChg>
        <pc:graphicFrameChg chg="mod modGraphic">
          <ac:chgData name="SV 61/2022 - Nagulov Lazar" userId="S::nagulov.sv61.2022@uns.ac.rs::a8b67316-b109-48db-9fd7-e95c4ef331b7" providerId="AD" clId="Web-{546CD0B0-7FA8-DC0C-3F36-82E430F71F0A}" dt="2024-01-15T17:28:47.208" v="3463" actId="1076"/>
          <ac:graphicFrameMkLst>
            <pc:docMk/>
            <pc:sldMk cId="872799148" sldId="267"/>
            <ac:graphicFrameMk id="6" creationId="{77F9FBC1-BAD1-F209-63F5-F1CF55B3B1BA}"/>
          </ac:graphicFrameMkLst>
        </pc:graphicFrameChg>
        <pc:graphicFrameChg chg="del modGraphic">
          <ac:chgData name="SV 61/2022 - Nagulov Lazar" userId="S::nagulov.sv61.2022@uns.ac.rs::a8b67316-b109-48db-9fd7-e95c4ef331b7" providerId="AD" clId="Web-{546CD0B0-7FA8-DC0C-3F36-82E430F71F0A}" dt="2024-01-15T17:26:49.813" v="3389"/>
          <ac:graphicFrameMkLst>
            <pc:docMk/>
            <pc:sldMk cId="872799148" sldId="267"/>
            <ac:graphicFrameMk id="8" creationId="{0641CA83-48D3-EBFB-6702-4B7192CAE2F2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26:46.376" v="3387"/>
          <ac:graphicFrameMkLst>
            <pc:docMk/>
            <pc:sldMk cId="872799148" sldId="267"/>
            <ac:graphicFrameMk id="15" creationId="{C9CF7AC8-73DD-A910-9EA0-BB45AA2D9E91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26:46.376" v="3386"/>
          <ac:graphicFrameMkLst>
            <pc:docMk/>
            <pc:sldMk cId="872799148" sldId="267"/>
            <ac:graphicFrameMk id="16" creationId="{E9700DAE-64B9-C37F-DB31-DA7AF7AF0447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26:46.376" v="3384"/>
          <ac:graphicFrameMkLst>
            <pc:docMk/>
            <pc:sldMk cId="872799148" sldId="267"/>
            <ac:graphicFrameMk id="18" creationId="{F58445A8-B392-0D5A-1B29-6BC94E1A8FDD}"/>
          </ac:graphicFrameMkLst>
        </pc:graphicFrameChg>
      </pc:sldChg>
      <pc:sldChg chg="addSp delSp modSp add ord replId">
        <pc:chgData name="SV 61/2022 - Nagulov Lazar" userId="S::nagulov.sv61.2022@uns.ac.rs::a8b67316-b109-48db-9fd7-e95c4ef331b7" providerId="AD" clId="Web-{546CD0B0-7FA8-DC0C-3F36-82E430F71F0A}" dt="2024-01-15T17:42:42.283" v="3704" actId="1076"/>
        <pc:sldMkLst>
          <pc:docMk/>
          <pc:sldMk cId="3441872642" sldId="268"/>
        </pc:sldMkLst>
        <pc:spChg chg="mod">
          <ac:chgData name="SV 61/2022 - Nagulov Lazar" userId="S::nagulov.sv61.2022@uns.ac.rs::a8b67316-b109-48db-9fd7-e95c4ef331b7" providerId="AD" clId="Web-{546CD0B0-7FA8-DC0C-3F36-82E430F71F0A}" dt="2024-01-15T17:42:42.283" v="3704" actId="1076"/>
          <ac:spMkLst>
            <pc:docMk/>
            <pc:sldMk cId="3441872642" sldId="268"/>
            <ac:spMk id="13" creationId="{E2AD63DB-82E6-E3F4-F98C-5F2325C19A5B}"/>
          </ac:spMkLst>
        </pc:spChg>
        <pc:spChg chg="mod">
          <ac:chgData name="SV 61/2022 - Nagulov Lazar" userId="S::nagulov.sv61.2022@uns.ac.rs::a8b67316-b109-48db-9fd7-e95c4ef331b7" providerId="AD" clId="Web-{546CD0B0-7FA8-DC0C-3F36-82E430F71F0A}" dt="2024-01-15T17:37:15.382" v="3687" actId="1076"/>
          <ac:spMkLst>
            <pc:docMk/>
            <pc:sldMk cId="3441872642" sldId="268"/>
            <ac:spMk id="17" creationId="{4C62275D-1CFC-190A-257E-9BE00FA27011}"/>
          </ac:spMkLst>
        </pc:spChg>
        <pc:graphicFrameChg chg="add mod modGraphic">
          <ac:chgData name="SV 61/2022 - Nagulov Lazar" userId="S::nagulov.sv61.2022@uns.ac.rs::a8b67316-b109-48db-9fd7-e95c4ef331b7" providerId="AD" clId="Web-{546CD0B0-7FA8-DC0C-3F36-82E430F71F0A}" dt="2024-01-15T17:37:19.319" v="3688" actId="1076"/>
          <ac:graphicFrameMkLst>
            <pc:docMk/>
            <pc:sldMk cId="3441872642" sldId="268"/>
            <ac:graphicFrameMk id="4" creationId="{71E12D5D-99C5-F9FC-8421-01C3633D1149}"/>
          </ac:graphicFrameMkLst>
        </pc:graphicFrameChg>
        <pc:graphicFrameChg chg="mod modGraphic">
          <ac:chgData name="SV 61/2022 - Nagulov Lazar" userId="S::nagulov.sv61.2022@uns.ac.rs::a8b67316-b109-48db-9fd7-e95c4ef331b7" providerId="AD" clId="Web-{546CD0B0-7FA8-DC0C-3F36-82E430F71F0A}" dt="2024-01-15T17:38:22.009" v="3700" actId="1076"/>
          <ac:graphicFrameMkLst>
            <pc:docMk/>
            <pc:sldMk cId="3441872642" sldId="268"/>
            <ac:graphicFrameMk id="6" creationId="{D4421917-7488-0144-D1B4-1B4EC42B7514}"/>
          </ac:graphicFrameMkLst>
        </pc:graphicFrameChg>
        <pc:graphicFrameChg chg="mod modGraphic">
          <ac:chgData name="SV 61/2022 - Nagulov Lazar" userId="S::nagulov.sv61.2022@uns.ac.rs::a8b67316-b109-48db-9fd7-e95c4ef331b7" providerId="AD" clId="Web-{546CD0B0-7FA8-DC0C-3F36-82E430F71F0A}" dt="2024-01-15T17:38:26.931" v="3701" actId="1076"/>
          <ac:graphicFrameMkLst>
            <pc:docMk/>
            <pc:sldMk cId="3441872642" sldId="268"/>
            <ac:graphicFrameMk id="8" creationId="{AEF9E07A-DE06-3D35-11F0-B4C57A49E968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34:14.719" v="3584"/>
          <ac:graphicFrameMkLst>
            <pc:docMk/>
            <pc:sldMk cId="3441872642" sldId="268"/>
            <ac:graphicFrameMk id="15" creationId="{33E03D60-F345-F19F-5912-8CD79E1EF7DF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34:15.563" v="3585"/>
          <ac:graphicFrameMkLst>
            <pc:docMk/>
            <pc:sldMk cId="3441872642" sldId="268"/>
            <ac:graphicFrameMk id="16" creationId="{268FA94F-019C-E17D-6C09-0D0F8FFAA8E3}"/>
          </ac:graphicFrameMkLst>
        </pc:graphicFrameChg>
        <pc:graphicFrameChg chg="del">
          <ac:chgData name="SV 61/2022 - Nagulov Lazar" userId="S::nagulov.sv61.2022@uns.ac.rs::a8b67316-b109-48db-9fd7-e95c4ef331b7" providerId="AD" clId="Web-{546CD0B0-7FA8-DC0C-3F36-82E430F71F0A}" dt="2024-01-15T17:34:16.469" v="3586"/>
          <ac:graphicFrameMkLst>
            <pc:docMk/>
            <pc:sldMk cId="3441872642" sldId="268"/>
            <ac:graphicFrameMk id="18" creationId="{128BA789-F457-5A40-5164-3ACB6FBF7076}"/>
          </ac:graphicFrameMkLst>
        </pc:graphicFrameChg>
      </pc:sldChg>
      <pc:sldMasterChg chg="del delSldLayout">
        <pc:chgData name="SV 61/2022 - Nagulov Lazar" userId="S::nagulov.sv61.2022@uns.ac.rs::a8b67316-b109-48db-9fd7-e95c4ef331b7" providerId="AD" clId="Web-{546CD0B0-7FA8-DC0C-3F36-82E430F71F0A}" dt="2024-01-15T15:05:55.241" v="0"/>
        <pc:sldMasterMkLst>
          <pc:docMk/>
          <pc:sldMasterMk cId="4030913692" sldId="2147483763"/>
        </pc:sldMasterMkLst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3304678210" sldId="2147483752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1052575437" sldId="2147483753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1053429674" sldId="2147483754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2335039648" sldId="2147483755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2807127828" sldId="2147483756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2748504477" sldId="2147483757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917088717" sldId="2147483758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4168222605" sldId="2147483759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2937590279" sldId="2147483760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138043681" sldId="2147483761"/>
          </pc:sldLayoutMkLst>
        </pc:sldLayoutChg>
        <pc:sldLayoutChg chg="del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4030913692" sldId="2147483763"/>
            <pc:sldLayoutMk cId="3640083055" sldId="2147483762"/>
          </pc:sldLayoutMkLst>
        </pc:sldLayoutChg>
      </pc:sldMasterChg>
      <pc:sldMasterChg chg="add addSldLayout">
        <pc:chgData name="SV 61/2022 - Nagulov Lazar" userId="S::nagulov.sv61.2022@uns.ac.rs::a8b67316-b109-48db-9fd7-e95c4ef331b7" providerId="AD" clId="Web-{546CD0B0-7FA8-DC0C-3F36-82E430F71F0A}" dt="2024-01-15T15:05:55.241" v="0"/>
        <pc:sldMasterMkLst>
          <pc:docMk/>
          <pc:sldMasterMk cId="561368337" sldId="2147483852"/>
        </pc:sldMasterMkLst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3294205229" sldId="2147483841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205628634" sldId="2147483842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776520464" sldId="2147483843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449073598" sldId="2147483844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2688116682" sldId="2147483845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106020514" sldId="2147483846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3741799673" sldId="2147483847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633864276" sldId="2147483848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2816637653" sldId="2147483849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3095843305" sldId="2147483850"/>
          </pc:sldLayoutMkLst>
        </pc:sldLayoutChg>
        <pc:sldLayoutChg chg="add">
          <pc:chgData name="SV 61/2022 - Nagulov Lazar" userId="S::nagulov.sv61.2022@uns.ac.rs::a8b67316-b109-48db-9fd7-e95c4ef331b7" providerId="AD" clId="Web-{546CD0B0-7FA8-DC0C-3F36-82E430F71F0A}" dt="2024-01-15T15:05:55.241" v="0"/>
          <pc:sldLayoutMkLst>
            <pc:docMk/>
            <pc:sldMasterMk cId="561368337" sldId="2147483852"/>
            <pc:sldLayoutMk cId="1097312565" sldId="2147483851"/>
          </pc:sldLayoutMkLst>
        </pc:sldLayoutChg>
      </pc:sldMasterChg>
    </pc:docChg>
  </pc:docChgLst>
  <pc:docChgLst>
    <pc:chgData name="SV 61/2022 - Nagulov Lazar" userId="S::nagulov.sv61.2022@uns.ac.rs::a8b67316-b109-48db-9fd7-e95c4ef331b7" providerId="AD" clId="Web-{C7AFC620-8F06-756F-106C-54BFF6442822}"/>
    <pc:docChg chg="modSld">
      <pc:chgData name="SV 61/2022 - Nagulov Lazar" userId="S::nagulov.sv61.2022@uns.ac.rs::a8b67316-b109-48db-9fd7-e95c4ef331b7" providerId="AD" clId="Web-{C7AFC620-8F06-756F-106C-54BFF6442822}" dt="2024-01-15T17:56:59.075" v="5"/>
      <pc:docMkLst>
        <pc:docMk/>
      </pc:docMkLst>
      <pc:sldChg chg="modSp">
        <pc:chgData name="SV 61/2022 - Nagulov Lazar" userId="S::nagulov.sv61.2022@uns.ac.rs::a8b67316-b109-48db-9fd7-e95c4ef331b7" providerId="AD" clId="Web-{C7AFC620-8F06-756F-106C-54BFF6442822}" dt="2024-01-15T17:56:32.840" v="2" actId="20577"/>
        <pc:sldMkLst>
          <pc:docMk/>
          <pc:sldMk cId="2846489775" sldId="257"/>
        </pc:sldMkLst>
        <pc:spChg chg="mod">
          <ac:chgData name="SV 61/2022 - Nagulov Lazar" userId="S::nagulov.sv61.2022@uns.ac.rs::a8b67316-b109-48db-9fd7-e95c4ef331b7" providerId="AD" clId="Web-{C7AFC620-8F06-756F-106C-54BFF6442822}" dt="2024-01-15T17:56:32.840" v="2" actId="20577"/>
          <ac:spMkLst>
            <pc:docMk/>
            <pc:sldMk cId="2846489775" sldId="257"/>
            <ac:spMk id="7" creationId="{EB04DB1E-3045-8FBE-68A7-DD10ACC2888A}"/>
          </ac:spMkLst>
        </pc:spChg>
      </pc:sldChg>
      <pc:sldChg chg="modSp">
        <pc:chgData name="SV 61/2022 - Nagulov Lazar" userId="S::nagulov.sv61.2022@uns.ac.rs::a8b67316-b109-48db-9fd7-e95c4ef331b7" providerId="AD" clId="Web-{C7AFC620-8F06-756F-106C-54BFF6442822}" dt="2024-01-15T17:56:59.075" v="5"/>
        <pc:sldMkLst>
          <pc:docMk/>
          <pc:sldMk cId="1990204192" sldId="264"/>
        </pc:sldMkLst>
        <pc:graphicFrameChg chg="mod modGraphic">
          <ac:chgData name="SV 61/2022 - Nagulov Lazar" userId="S::nagulov.sv61.2022@uns.ac.rs::a8b67316-b109-48db-9fd7-e95c4ef331b7" providerId="AD" clId="Web-{C7AFC620-8F06-756F-106C-54BFF6442822}" dt="2024-01-15T17:56:59.075" v="5"/>
          <ac:graphicFrameMkLst>
            <pc:docMk/>
            <pc:sldMk cId="1990204192" sldId="264"/>
            <ac:graphicFrameMk id="16" creationId="{BFA1B06D-AC3C-4509-586D-5DD83CE4AE16}"/>
          </ac:graphicFrameMkLst>
        </pc:graphicFrameChg>
      </pc:sldChg>
    </pc:docChg>
  </pc:docChgLst>
  <pc:docChgLst>
    <pc:chgData name="SV 61/2022 - Nagulov Lazar" userId="S::nagulov.sv61.2022@uns.ac.rs::a8b67316-b109-48db-9fd7-e95c4ef331b7" providerId="AD" clId="Web-{FC5E3E6D-7745-4031-B7E0-1BE72B1614BF}"/>
    <pc:docChg chg="modSld addMainMaster delMainMaster">
      <pc:chgData name="SV 61/2022 - Nagulov Lazar" userId="S::nagulov.sv61.2022@uns.ac.rs::a8b67316-b109-48db-9fd7-e95c4ef331b7" providerId="AD" clId="Web-{FC5E3E6D-7745-4031-B7E0-1BE72B1614BF}" dt="2024-01-15T15:02:38.667" v="85"/>
      <pc:docMkLst>
        <pc:docMk/>
      </pc:docMkLst>
      <pc:sldChg chg="addSp delSp modSp mod setBg modClrScheme setClrOvrMap chgLayout">
        <pc:chgData name="SV 61/2022 - Nagulov Lazar" userId="S::nagulov.sv61.2022@uns.ac.rs::a8b67316-b109-48db-9fd7-e95c4ef331b7" providerId="AD" clId="Web-{FC5E3E6D-7745-4031-B7E0-1BE72B1614BF}" dt="2024-01-15T15:02:38.667" v="85"/>
        <pc:sldMkLst>
          <pc:docMk/>
          <pc:sldMk cId="176570759" sldId="256"/>
        </pc:sldMkLst>
        <pc:spChg chg="mod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2" creationId="{00000000-0000-0000-0000-000000000000}"/>
          </ac:spMkLst>
        </pc:spChg>
        <pc:spChg chg="mod ord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3" creationId="{00000000-0000-0000-0000-000000000000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48.569" v="38"/>
          <ac:spMkLst>
            <pc:docMk/>
            <pc:sldMk cId="176570759" sldId="256"/>
            <ac:spMk id="9" creationId="{657F69E0-C4B0-4BEC-A689-4F8D877F05D4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48.569" v="38"/>
          <ac:spMkLst>
            <pc:docMk/>
            <pc:sldMk cId="176570759" sldId="256"/>
            <ac:spMk id="11" creationId="{9F6380B4-6A1C-481E-8408-B4E6C75B9B81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2.882" v="40"/>
          <ac:spMkLst>
            <pc:docMk/>
            <pc:sldMk cId="176570759" sldId="256"/>
            <ac:spMk id="13" creationId="{036BF2FB-90D8-48DB-BD34-D040CDCFF208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2.882" v="40"/>
          <ac:spMkLst>
            <pc:docMk/>
            <pc:sldMk cId="176570759" sldId="256"/>
            <ac:spMk id="14" creationId="{1E94681D-2A4C-4A8D-B9B5-31D440D0328D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2.882" v="40"/>
          <ac:spMkLst>
            <pc:docMk/>
            <pc:sldMk cId="176570759" sldId="256"/>
            <ac:spMk id="15" creationId="{CD64F326-929E-45E2-B54D-DC7E17207734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2.882" v="40"/>
          <ac:spMkLst>
            <pc:docMk/>
            <pc:sldMk cId="176570759" sldId="256"/>
            <ac:spMk id="16" creationId="{FB65ABA3-820C-4D75-9437-9EFA1ADFE134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2.882" v="40"/>
          <ac:spMkLst>
            <pc:docMk/>
            <pc:sldMk cId="176570759" sldId="256"/>
            <ac:spMk id="17" creationId="{7BFCDFD7-7B3B-4ED9-B533-34D0B37244F1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8.351" v="42"/>
          <ac:spMkLst>
            <pc:docMk/>
            <pc:sldMk cId="176570759" sldId="256"/>
            <ac:spMk id="19" creationId="{ADE57300-C7FF-4578-99A0-42B0295B123C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8.351" v="42"/>
          <ac:spMkLst>
            <pc:docMk/>
            <pc:sldMk cId="176570759" sldId="256"/>
            <ac:spMk id="20" creationId="{9E10BDB4-64F2-477D-A03B-9F8352D5E02E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8.351" v="42"/>
          <ac:spMkLst>
            <pc:docMk/>
            <pc:sldMk cId="176570759" sldId="256"/>
            <ac:spMk id="21" creationId="{823F9191-ED89-4F61-8B8F-97E567D96BA3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8.351" v="42"/>
          <ac:spMkLst>
            <pc:docMk/>
            <pc:sldMk cId="176570759" sldId="256"/>
            <ac:spMk id="22" creationId="{887F59F2-5FBC-40CD-AD35-376AECE49EA6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4:59:58.351" v="42"/>
          <ac:spMkLst>
            <pc:docMk/>
            <pc:sldMk cId="176570759" sldId="256"/>
            <ac:spMk id="23" creationId="{A133035C-46AF-4B6B-A264-C0D48C50BA93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09.273" v="44"/>
          <ac:spMkLst>
            <pc:docMk/>
            <pc:sldMk cId="176570759" sldId="256"/>
            <ac:spMk id="33" creationId="{2293296F-4C3A-4530-98F5-F83646ACE913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09.273" v="44"/>
          <ac:spMkLst>
            <pc:docMk/>
            <pc:sldMk cId="176570759" sldId="256"/>
            <ac:spMk id="40" creationId="{AE6FDE22-1F54-452D-A9BA-1BE9FDB53450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09.273" v="44"/>
          <ac:spMkLst>
            <pc:docMk/>
            <pc:sldMk cId="176570759" sldId="256"/>
            <ac:spMk id="41" creationId="{E24727BA-2777-4823-88E1-1B4B61968504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09.273" v="44"/>
          <ac:spMkLst>
            <pc:docMk/>
            <pc:sldMk cId="176570759" sldId="256"/>
            <ac:spMk id="42" creationId="{2AB0E0E5-A956-4B80-A317-E670B96CB03B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44" creationId="{7A18C9FB-EC4C-4DAE-8F7D-C6E5AF607958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45" creationId="{A9896C11-F8DF-437A-B349-8AFD602DC0CA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52.321" v="78"/>
          <ac:spMkLst>
            <pc:docMk/>
            <pc:sldMk cId="176570759" sldId="256"/>
            <ac:spMk id="50" creationId="{F619DE0E-F039-443E-AF60-E4B6AA72D29F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52.321" v="78"/>
          <ac:spMkLst>
            <pc:docMk/>
            <pc:sldMk cId="176570759" sldId="256"/>
            <ac:spMk id="52" creationId="{AA065953-3D69-4CD4-80C3-DF10DEB4C761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52.321" v="78"/>
          <ac:spMkLst>
            <pc:docMk/>
            <pc:sldMk cId="176570759" sldId="256"/>
            <ac:spMk id="54" creationId="{2AB36DB5-F10D-4EDB-87E2-ECB9301FFC62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52.321" v="78"/>
          <ac:spMkLst>
            <pc:docMk/>
            <pc:sldMk cId="176570759" sldId="256"/>
            <ac:spMk id="56" creationId="{446F195D-95DC-419E-BBC1-E2B601A6067B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0:52.321" v="78"/>
          <ac:spMkLst>
            <pc:docMk/>
            <pc:sldMk cId="176570759" sldId="256"/>
            <ac:spMk id="58" creationId="{55993D72-5628-4E5E-BB9F-96066414EEFD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14.635" v="80"/>
          <ac:spMkLst>
            <pc:docMk/>
            <pc:sldMk cId="176570759" sldId="256"/>
            <ac:spMk id="60" creationId="{7E8C5D14-1FE5-4E78-901B-86EB53F6B5E8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14.635" v="80"/>
          <ac:spMkLst>
            <pc:docMk/>
            <pc:sldMk cId="176570759" sldId="256"/>
            <ac:spMk id="61" creationId="{1EFD404E-14B6-4461-B0DA-EA0E08E999A7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14.635" v="80"/>
          <ac:spMkLst>
            <pc:docMk/>
            <pc:sldMk cId="176570759" sldId="256"/>
            <ac:spMk id="62" creationId="{284A8429-F65A-490D-96E4-1158D3E8A026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14.635" v="80"/>
          <ac:spMkLst>
            <pc:docMk/>
            <pc:sldMk cId="176570759" sldId="256"/>
            <ac:spMk id="63" creationId="{0F022291-A82B-4D23-A1E0-5F9BD684669E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27.635" v="82"/>
          <ac:spMkLst>
            <pc:docMk/>
            <pc:sldMk cId="176570759" sldId="256"/>
            <ac:spMk id="65" creationId="{F619DE0E-F039-443E-AF60-E4B6AA72D29F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27.635" v="82"/>
          <ac:spMkLst>
            <pc:docMk/>
            <pc:sldMk cId="176570759" sldId="256"/>
            <ac:spMk id="66" creationId="{AA065953-3D69-4CD4-80C3-DF10DEB4C761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27.635" v="82"/>
          <ac:spMkLst>
            <pc:docMk/>
            <pc:sldMk cId="176570759" sldId="256"/>
            <ac:spMk id="67" creationId="{2AB36DB5-F10D-4EDB-87E2-ECB9301FFC62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27.635" v="82"/>
          <ac:spMkLst>
            <pc:docMk/>
            <pc:sldMk cId="176570759" sldId="256"/>
            <ac:spMk id="68" creationId="{446F195D-95DC-419E-BBC1-E2B601A6067B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27.635" v="82"/>
          <ac:spMkLst>
            <pc:docMk/>
            <pc:sldMk cId="176570759" sldId="256"/>
            <ac:spMk id="69" creationId="{55993D72-5628-4E5E-BB9F-96066414EEFD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38.620" v="84"/>
          <ac:spMkLst>
            <pc:docMk/>
            <pc:sldMk cId="176570759" sldId="256"/>
            <ac:spMk id="71" creationId="{65735658-270A-8D75-091E-AFB444A3D617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38.620" v="84"/>
          <ac:spMkLst>
            <pc:docMk/>
            <pc:sldMk cId="176570759" sldId="256"/>
            <ac:spMk id="72" creationId="{97081EE3-B6BE-9584-F5AF-E5F6484DA7A1}"/>
          </ac:spMkLst>
        </pc:spChg>
        <pc:spChg chg="add del">
          <ac:chgData name="SV 61/2022 - Nagulov Lazar" userId="S::nagulov.sv61.2022@uns.ac.rs::a8b67316-b109-48db-9fd7-e95c4ef331b7" providerId="AD" clId="Web-{FC5E3E6D-7745-4031-B7E0-1BE72B1614BF}" dt="2024-01-15T15:02:38.620" v="84"/>
          <ac:spMkLst>
            <pc:docMk/>
            <pc:sldMk cId="176570759" sldId="256"/>
            <ac:spMk id="73" creationId="{4711BF64-C99B-2F90-ADA1-0C08F9BE8392}"/>
          </ac:spMkLst>
        </pc:spChg>
        <pc:spChg chg="add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75" creationId="{143B1410-D187-427C-B738-BA6AEEF75FA2}"/>
          </ac:spMkLst>
        </pc:spChg>
        <pc:spChg chg="add">
          <ac:chgData name="SV 61/2022 - Nagulov Lazar" userId="S::nagulov.sv61.2022@uns.ac.rs::a8b67316-b109-48db-9fd7-e95c4ef331b7" providerId="AD" clId="Web-{FC5E3E6D-7745-4031-B7E0-1BE72B1614BF}" dt="2024-01-15T15:02:38.667" v="85"/>
          <ac:spMkLst>
            <pc:docMk/>
            <pc:sldMk cId="176570759" sldId="256"/>
            <ac:spMk id="76" creationId="{67F1335F-97CE-4842-9A57-2B6A3F459D82}"/>
          </ac:spMkLst>
        </pc:spChg>
        <pc:grpChg chg="add del">
          <ac:chgData name="SV 61/2022 - Nagulov Lazar" userId="S::nagulov.sv61.2022@uns.ac.rs::a8b67316-b109-48db-9fd7-e95c4ef331b7" providerId="AD" clId="Web-{FC5E3E6D-7745-4031-B7E0-1BE72B1614BF}" dt="2024-01-15T15:00:09.273" v="44"/>
          <ac:grpSpMkLst>
            <pc:docMk/>
            <pc:sldMk cId="176570759" sldId="256"/>
            <ac:grpSpMk id="25" creationId="{B42A1F82-CCEE-4C0C-A877-4479E6E697D6}"/>
          </ac:grpSpMkLst>
        </pc:grpChg>
        <pc:grpChg chg="add del">
          <ac:chgData name="SV 61/2022 - Nagulov Lazar" userId="S::nagulov.sv61.2022@uns.ac.rs::a8b67316-b109-48db-9fd7-e95c4ef331b7" providerId="AD" clId="Web-{FC5E3E6D-7745-4031-B7E0-1BE72B1614BF}" dt="2024-01-15T15:00:09.273" v="44"/>
          <ac:grpSpMkLst>
            <pc:docMk/>
            <pc:sldMk cId="176570759" sldId="256"/>
            <ac:grpSpMk id="34" creationId="{3914D2BD-3C47-433D-81FE-DC6C39595F0E}"/>
          </ac:grpSpMkLst>
        </pc:grpChg>
        <pc:picChg chg="add mod ord">
          <ac:chgData name="SV 61/2022 - Nagulov Lazar" userId="S::nagulov.sv61.2022@uns.ac.rs::a8b67316-b109-48db-9fd7-e95c4ef331b7" providerId="AD" clId="Web-{FC5E3E6D-7745-4031-B7E0-1BE72B1614BF}" dt="2024-01-15T15:02:38.667" v="85"/>
          <ac:picMkLst>
            <pc:docMk/>
            <pc:sldMk cId="176570759" sldId="256"/>
            <ac:picMk id="4" creationId="{0D7A1EFF-E6D3-B7C8-AD55-DA7DB1A712F4}"/>
          </ac:picMkLst>
        </pc:picChg>
      </pc:sld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5:00:09.288" v="45"/>
        <pc:sldMasterMkLst>
          <pc:docMk/>
          <pc:sldMasterMk cId="2694809886" sldId="2147483648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1082658918" sldId="2147483649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886954500" sldId="2147483650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2359007608" sldId="2147483651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783060489" sldId="2147483652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1481488179" sldId="2147483653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839274352" sldId="2147483654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3147506243" sldId="2147483655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1410763909" sldId="2147483656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3483497340" sldId="2147483657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376506935" sldId="2147483658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0:09.288" v="45"/>
          <pc:sldLayoutMkLst>
            <pc:docMk/>
            <pc:sldMasterMk cId="2694809886" sldId="2147483648"/>
            <pc:sldLayoutMk cId="70337509" sldId="2147483659"/>
          </pc:sldLayoutMkLst>
        </pc:sldLayoutChg>
      </pc:sldMasterChg>
      <pc:sldMasterChg chg="add del replId addSldLayout delSldLayout">
        <pc:chgData name="SV 61/2022 - Nagulov Lazar" userId="S::nagulov.sv61.2022@uns.ac.rs::a8b67316-b109-48db-9fd7-e95c4ef331b7" providerId="AD" clId="Web-{FC5E3E6D-7745-4031-B7E0-1BE72B1614BF}" dt="2024-01-15T14:59:58.351" v="42"/>
        <pc:sldMasterMkLst>
          <pc:docMk/>
          <pc:sldMasterMk cId="1609364748" sldId="2147483660"/>
        </pc:sldMasterMkLst>
        <pc:sldLayoutChg chg="add del replId">
          <pc:chgData name="SV 61/2022 - Nagulov Lazar" userId="S::nagulov.sv61.2022@uns.ac.rs::a8b67316-b109-48db-9fd7-e95c4ef331b7" providerId="AD" clId="Web-{FC5E3E6D-7745-4031-B7E0-1BE72B1614BF}" dt="2024-01-15T14:59:58.351" v="42"/>
          <pc:sldLayoutMkLst>
            <pc:docMk/>
            <pc:sldMasterMk cId="1609364748" sldId="2147483660"/>
            <pc:sldLayoutMk cId="100475784" sldId="2147483661"/>
          </pc:sldLayoutMkLst>
        </pc:sldLayoutChg>
      </pc:sldMasterChg>
      <pc:sldMasterChg chg="add del replId addSldLayout delSldLayout">
        <pc:chgData name="SV 61/2022 - Nagulov Lazar" userId="S::nagulov.sv61.2022@uns.ac.rs::a8b67316-b109-48db-9fd7-e95c4ef331b7" providerId="AD" clId="Web-{FC5E3E6D-7745-4031-B7E0-1BE72B1614BF}" dt="2024-01-15T15:02:38.667" v="85"/>
        <pc:sldMasterMkLst>
          <pc:docMk/>
          <pc:sldMasterMk cId="1977254540" sldId="2147483660"/>
        </pc:sldMasterMkLst>
        <pc:sldLayoutChg chg="add del replI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1977254540" sldId="2147483660"/>
            <pc:sldLayoutMk cId="3733268052" sldId="2147483661"/>
          </pc:sldLayoutMkLst>
        </pc:sldLayoutChg>
      </pc:sldMaster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4:59:52.882" v="40"/>
        <pc:sldMasterMkLst>
          <pc:docMk/>
          <pc:sldMasterMk cId="352830189" sldId="2147483673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4:59:52.882" v="40"/>
          <pc:sldLayoutMkLst>
            <pc:docMk/>
            <pc:sldMasterMk cId="352830189" sldId="2147483673"/>
            <pc:sldLayoutMk cId="985149655" sldId="2147483669"/>
          </pc:sldLayoutMkLst>
        </pc:sldLayoutChg>
      </pc:sldMaster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5:02:14.635" v="80"/>
        <pc:sldMasterMkLst>
          <pc:docMk/>
          <pc:sldMasterMk cId="79077673" sldId="2147483698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1710088981" sldId="2147483687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2443280127" sldId="2147483688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3942155812" sldId="2147483689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2900249607" sldId="2147483690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1697830927" sldId="2147483691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792354512" sldId="2147483692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35468106" sldId="2147483693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2998626389" sldId="2147483694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1705447712" sldId="2147483695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2131275923" sldId="2147483696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14.635" v="80"/>
          <pc:sldLayoutMkLst>
            <pc:docMk/>
            <pc:sldMasterMk cId="79077673" sldId="2147483698"/>
            <pc:sldLayoutMk cId="4131625167" sldId="2147483697"/>
          </pc:sldLayoutMkLst>
        </pc:sldLayoutChg>
      </pc:sldMaster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5:02:38.620" v="84"/>
        <pc:sldMasterMkLst>
          <pc:docMk/>
          <pc:sldMasterMk cId="4015801928" sldId="2147483698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3423593329" sldId="2147483687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1774813329" sldId="2147483688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376989587" sldId="2147483689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2460753982" sldId="2147483690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3094702356" sldId="2147483691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1006464641" sldId="2147483692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1894697836" sldId="2147483693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2502820252" sldId="2147483694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1058846999" sldId="2147483695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2823605832" sldId="2147483696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38.620" v="84"/>
          <pc:sldLayoutMkLst>
            <pc:docMk/>
            <pc:sldMasterMk cId="4015801928" sldId="2147483698"/>
            <pc:sldLayoutMk cId="456825313" sldId="2147483697"/>
          </pc:sldLayoutMkLst>
        </pc:sldLayoutChg>
      </pc:sldMaster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5:02:27.635" v="82"/>
        <pc:sldMasterMkLst>
          <pc:docMk/>
          <pc:sldMasterMk cId="4148838018" sldId="2147483711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114184111" sldId="2147483700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3459350771" sldId="2147483701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1341631248" sldId="2147483702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2876663541" sldId="2147483703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1912660979" sldId="2147483704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3265799071" sldId="2147483705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2007470543" sldId="2147483706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1623787622" sldId="2147483707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1325210988" sldId="2147483708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3293117852" sldId="2147483709"/>
          </pc:sldLayoutMkLst>
        </pc:sldLayoutChg>
        <pc:sldLayoutChg chg="add del">
          <pc:chgData name="SV 61/2022 - Nagulov Lazar" userId="S::nagulov.sv61.2022@uns.ac.rs::a8b67316-b109-48db-9fd7-e95c4ef331b7" providerId="AD" clId="Web-{FC5E3E6D-7745-4031-B7E0-1BE72B1614BF}" dt="2024-01-15T15:02:27.635" v="82"/>
          <pc:sldLayoutMkLst>
            <pc:docMk/>
            <pc:sldMasterMk cId="4148838018" sldId="2147483711"/>
            <pc:sldLayoutMk cId="348761296" sldId="2147483710"/>
          </pc:sldLayoutMkLst>
        </pc:sldLayoutChg>
      </pc:sldMasterChg>
      <pc:sldMasterChg chg="add del addSldLayout delSldLayout">
        <pc:chgData name="SV 61/2022 - Nagulov Lazar" userId="S::nagulov.sv61.2022@uns.ac.rs::a8b67316-b109-48db-9fd7-e95c4ef331b7" providerId="AD" clId="Web-{FC5E3E6D-7745-4031-B7E0-1BE72B1614BF}" dt="2024-01-15T15:00:09.273" v="44"/>
        <pc:sldMasterMkLst>
          <pc:docMk/>
          <pc:sldMasterMk cId="547693973" sldId="2147483712"/>
        </pc:sldMasterMkLst>
        <pc:sldLayoutChg chg="add del">
          <pc:chgData name="SV 61/2022 - Nagulov Lazar" userId="S::nagulov.sv61.2022@uns.ac.rs::a8b67316-b109-48db-9fd7-e95c4ef331b7" providerId="AD" clId="Web-{FC5E3E6D-7745-4031-B7E0-1BE72B1614BF}" dt="2024-01-15T15:00:09.273" v="44"/>
          <pc:sldLayoutMkLst>
            <pc:docMk/>
            <pc:sldMasterMk cId="547693973" sldId="2147483712"/>
            <pc:sldLayoutMk cId="2264370595" sldId="2147483707"/>
          </pc:sldLayoutMkLst>
        </pc:sldLayoutChg>
      </pc:sldMasterChg>
      <pc:sldMasterChg chg="add addSldLayout">
        <pc:chgData name="SV 61/2022 - Nagulov Lazar" userId="S::nagulov.sv61.2022@uns.ac.rs::a8b67316-b109-48db-9fd7-e95c4ef331b7" providerId="AD" clId="Web-{FC5E3E6D-7745-4031-B7E0-1BE72B1614BF}" dt="2024-01-15T15:02:38.667" v="85"/>
        <pc:sldMasterMkLst>
          <pc:docMk/>
          <pc:sldMasterMk cId="4030913692" sldId="2147483763"/>
        </pc:sldMasterMkLst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3304678210" sldId="2147483752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1052575437" sldId="2147483753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1053429674" sldId="2147483754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2335039648" sldId="2147483755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2807127828" sldId="2147483756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2748504477" sldId="2147483757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917088717" sldId="2147483758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4168222605" sldId="2147483759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2937590279" sldId="2147483760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138043681" sldId="2147483761"/>
          </pc:sldLayoutMkLst>
        </pc:sldLayoutChg>
        <pc:sldLayoutChg chg="add">
          <pc:chgData name="SV 61/2022 - Nagulov Lazar" userId="S::nagulov.sv61.2022@uns.ac.rs::a8b67316-b109-48db-9fd7-e95c4ef331b7" providerId="AD" clId="Web-{FC5E3E6D-7745-4031-B7E0-1BE72B1614BF}" dt="2024-01-15T15:02:38.667" v="85"/>
          <pc:sldLayoutMkLst>
            <pc:docMk/>
            <pc:sldMasterMk cId="4030913692" sldId="2147483763"/>
            <pc:sldLayoutMk cId="3640083055" sldId="214748376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7:03:32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6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3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4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1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1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0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6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45" r:id="rId6"/>
    <p:sldLayoutId id="2147483841" r:id="rId7"/>
    <p:sldLayoutId id="2147483842" r:id="rId8"/>
    <p:sldLayoutId id="2147483843" r:id="rId9"/>
    <p:sldLayoutId id="2147483844" r:id="rId10"/>
    <p:sldLayoutId id="21474838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D7A1EFF-E6D3-B7C8-AD55-DA7DB1A71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139440" y="1186456"/>
            <a:ext cx="9913121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sr-Latn-RS" sz="6800" dirty="0">
                <a:cs typeface="Calibri Light"/>
              </a:rPr>
              <a:t>Genetski algoritam - problem rasporeda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sr-Latn-RS" sz="3200" dirty="0">
                <a:cs typeface="Calibri"/>
              </a:rPr>
              <a:t>Lazar </a:t>
            </a:r>
            <a:r>
              <a:rPr lang="sr-Latn-RS" sz="3200" dirty="0" err="1">
                <a:cs typeface="Calibri"/>
              </a:rPr>
              <a:t>Nagulov</a:t>
            </a:r>
            <a:r>
              <a:rPr lang="sr-Latn-RS" sz="3200" dirty="0">
                <a:cs typeface="Calibri"/>
              </a:rPr>
              <a:t> SV61/2022</a:t>
            </a:r>
          </a:p>
          <a:p>
            <a:pPr algn="ctr"/>
            <a:r>
              <a:rPr lang="sr-Latn-RS" sz="3200" dirty="0">
                <a:cs typeface="Calibri"/>
              </a:rPr>
              <a:t>Filip Tot SV14/2022</a:t>
            </a:r>
          </a:p>
        </p:txBody>
      </p:sp>
      <p:sp>
        <p:nvSpPr>
          <p:cNvPr id="8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2BCE-C5A9-277C-C2A0-8F16C61F4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B024C0-DFCC-5D5D-9E5B-6EF7EDB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Gabriola"/>
              </a:rPr>
              <a:t>PRIMER REŠENJA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7F9FBC1-BAD1-F209-63F5-F1CF55B3B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92457"/>
              </p:ext>
            </p:extLst>
          </p:nvPr>
        </p:nvGraphicFramePr>
        <p:xfrm>
          <a:off x="2040165" y="2816096"/>
          <a:ext cx="285952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521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A</a:t>
                      </a:r>
                      <a:endParaRPr lang="sr-Latn-RS" dirty="0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Algebra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Osnove programiranja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NAiNS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1 -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NPiEA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sp>
        <p:nvSpPr>
          <p:cNvPr id="13" name="Okvir za tekst 12">
            <a:extLst>
              <a:ext uri="{FF2B5EF4-FFF2-40B4-BE49-F238E27FC236}">
                <a16:creationId xmlns:a16="http://schemas.microsoft.com/office/drawing/2014/main" id="{44C3CD10-2CD2-1462-410C-2AC1EBF8497F}"/>
              </a:ext>
            </a:extLst>
          </p:cNvPr>
          <p:cNvSpPr txBox="1"/>
          <p:nvPr/>
        </p:nvSpPr>
        <p:spPr>
          <a:xfrm>
            <a:off x="559036" y="3774392"/>
            <a:ext cx="11109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3200" b="1" dirty="0">
                <a:latin typeface="Gabriola"/>
              </a:rPr>
              <a:t>Sreda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944D980-F291-AAF9-1C3F-39E4552A6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16621"/>
              </p:ext>
            </p:extLst>
          </p:nvPr>
        </p:nvGraphicFramePr>
        <p:xfrm>
          <a:off x="5501213" y="2816096"/>
          <a:ext cx="299839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395">
                  <a:extLst>
                    <a:ext uri="{9D8B030D-6E8A-4147-A177-3AD203B41FA5}">
                      <a16:colId xmlns:a16="http://schemas.microsoft.com/office/drawing/2014/main" val="73145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Učionica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1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Engleski jezik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5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Algoritmi i strukture podataka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Matematicka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analiza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Sociologija tehnike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5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Organizacija podataka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Arhitektura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racunara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6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Organizacija podataka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76487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B5C7A41-92C6-E91A-6BBD-7DC7A05F8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44200"/>
              </p:ext>
            </p:extLst>
          </p:nvPr>
        </p:nvGraphicFramePr>
        <p:xfrm>
          <a:off x="9097566" y="2816095"/>
          <a:ext cx="285952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521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NAiNS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Matematicka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analiza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Arhitektura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racunara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1 -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Internet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mreze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79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5329-57FA-FA2C-F8D4-98F9EAD9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462682-6053-83B9-9089-31F2CE6E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Gabriola"/>
              </a:rPr>
              <a:t>PRIMER REŠENJA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4421917-7488-0144-D1B4-1B4EC42B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57990"/>
              </p:ext>
            </p:extLst>
          </p:nvPr>
        </p:nvGraphicFramePr>
        <p:xfrm>
          <a:off x="359493" y="2752002"/>
          <a:ext cx="3062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485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Učionica A</a:t>
                      </a:r>
                      <a:endParaRPr lang="sr-Latn-RS">
                        <a:solidFill>
                          <a:srgbClr val="0070C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Sociologija tehnike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Engleski jezik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Algebra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NPiEA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Osnove programiranja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  <a:tr h="287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1 -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7780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EF9E07A-DE06-3D35-11F0-B4C57A49E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19727"/>
              </p:ext>
            </p:extLst>
          </p:nvPr>
        </p:nvGraphicFramePr>
        <p:xfrm>
          <a:off x="3841901" y="2752002"/>
          <a:ext cx="248892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923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C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2 -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Engleski jezik - Predavanje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Osnove programiranja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Matematicka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analiza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NPiEA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sp>
        <p:nvSpPr>
          <p:cNvPr id="13" name="Okvir za tekst 12">
            <a:extLst>
              <a:ext uri="{FF2B5EF4-FFF2-40B4-BE49-F238E27FC236}">
                <a16:creationId xmlns:a16="http://schemas.microsoft.com/office/drawing/2014/main" id="{E2AD63DB-82E6-E3F4-F98C-5F2325C19A5B}"/>
              </a:ext>
            </a:extLst>
          </p:cNvPr>
          <p:cNvSpPr txBox="1"/>
          <p:nvPr/>
        </p:nvSpPr>
        <p:spPr>
          <a:xfrm>
            <a:off x="2937616" y="2079475"/>
            <a:ext cx="13032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3200" b="1" dirty="0">
                <a:latin typeface="Gabriola"/>
              </a:rPr>
              <a:t>Četvrtak</a:t>
            </a:r>
          </a:p>
        </p:txBody>
      </p:sp>
      <p:sp>
        <p:nvSpPr>
          <p:cNvPr id="17" name="Okvir za tekst 16">
            <a:extLst>
              <a:ext uri="{FF2B5EF4-FFF2-40B4-BE49-F238E27FC236}">
                <a16:creationId xmlns:a16="http://schemas.microsoft.com/office/drawing/2014/main" id="{4C62275D-1CFC-190A-257E-9BE00FA27011}"/>
              </a:ext>
            </a:extLst>
          </p:cNvPr>
          <p:cNvSpPr txBox="1"/>
          <p:nvPr/>
        </p:nvSpPr>
        <p:spPr>
          <a:xfrm>
            <a:off x="9047858" y="2079476"/>
            <a:ext cx="1175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3200" b="1" dirty="0">
                <a:latin typeface="Gabriola"/>
              </a:rPr>
              <a:t>Petak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E12D5D-99C5-F9FC-8421-01C3633D1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737206"/>
              </p:ext>
            </p:extLst>
          </p:nvPr>
        </p:nvGraphicFramePr>
        <p:xfrm>
          <a:off x="7171345" y="2748897"/>
          <a:ext cx="47075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564">
                  <a:extLst>
                    <a:ext uri="{9D8B030D-6E8A-4147-A177-3AD203B41FA5}">
                      <a16:colId xmlns:a16="http://schemas.microsoft.com/office/drawing/2014/main" val="73145181"/>
                    </a:ext>
                  </a:extLst>
                </a:gridCol>
              </a:tblGrid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dirty="0">
                          <a:latin typeface="Gabriola"/>
                        </a:rPr>
                        <a:t>Učionica C</a:t>
                      </a:r>
                      <a:endParaRPr lang="sr-Latn-R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18175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Arhitektura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racunara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53017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Diskretna matematika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5854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Osnove programiranja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6779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Matematicka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analiza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50744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Engleski jezik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83726"/>
                  </a:ext>
                </a:extLst>
              </a:tr>
              <a:tr h="1890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NPiEA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 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6211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Uvod u softversko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inzenjerstvo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76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87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 descr="Slika na kojoj se nalazi umetnost, list&#10;&#10;Opis je automatski generisan">
            <a:extLst>
              <a:ext uri="{FF2B5EF4-FFF2-40B4-BE49-F238E27FC236}">
                <a16:creationId xmlns:a16="http://schemas.microsoft.com/office/drawing/2014/main" id="{F47F6343-4B5F-A3BB-E14D-E5F504808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264" r="-1" b="1344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4BB88F-2A37-8FE8-E029-A7244576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800">
                <a:solidFill>
                  <a:schemeClr val="bg1"/>
                </a:solidFill>
              </a:rPr>
              <a:t>HVALA NA PAŽNJI!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4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D69846C-A874-F193-C526-775EF235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87" y="1229799"/>
            <a:ext cx="4368602" cy="1209084"/>
          </a:xfrm>
        </p:spPr>
        <p:txBody>
          <a:bodyPr anchor="b">
            <a:normAutofit/>
          </a:bodyPr>
          <a:lstStyle/>
          <a:p>
            <a:r>
              <a:rPr lang="sr-Latn-RS" sz="6600" dirty="0">
                <a:latin typeface="Gabriola"/>
              </a:rPr>
              <a:t>UVOD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258CEF"/>
          </a:solidFill>
          <a:ln w="38100" cap="rnd">
            <a:solidFill>
              <a:srgbClr val="258CE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CF90699-644D-EDEE-D62B-9D1A3A6B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94" y="2595161"/>
            <a:ext cx="4029945" cy="210289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sr-Latn-RS" dirty="0">
                <a:latin typeface="Gabriola"/>
              </a:rPr>
              <a:t>Genetski algoritam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latin typeface="Gabriola"/>
              </a:rPr>
              <a:t>Određivanje početne populacije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latin typeface="Gabriola"/>
              </a:rPr>
              <a:t>Selekcija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latin typeface="Gabriola"/>
              </a:rPr>
              <a:t>Ukrštanje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latin typeface="Gabriola"/>
              </a:rPr>
              <a:t>Mutacija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latin typeface="Gabriola"/>
              </a:rPr>
              <a:t>Elitizam</a:t>
            </a:r>
          </a:p>
          <a:p>
            <a:r>
              <a:rPr lang="sr-Latn-RS" dirty="0">
                <a:latin typeface="Gabriola"/>
              </a:rPr>
              <a:t>Kriterijum optimalnosti: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16A5A91-3CCE-A91A-52AD-8635168F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6" r="2268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Slika 4" descr="Slika na kojoj se nalazi Font, snimak ekrana, linija, tekst&#10;&#10;Opis je automatski generisan">
            <a:extLst>
              <a:ext uri="{FF2B5EF4-FFF2-40B4-BE49-F238E27FC236}">
                <a16:creationId xmlns:a16="http://schemas.microsoft.com/office/drawing/2014/main" id="{3ED4B18A-6247-C195-7281-4CAEF89E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5" y="4597949"/>
            <a:ext cx="1525692" cy="646009"/>
          </a:xfrm>
          <a:prstGeom prst="rect">
            <a:avLst/>
          </a:prstGeom>
        </p:spPr>
      </p:pic>
      <p:sp>
        <p:nvSpPr>
          <p:cNvPr id="7" name="Okvir za tekst 6">
            <a:extLst>
              <a:ext uri="{FF2B5EF4-FFF2-40B4-BE49-F238E27FC236}">
                <a16:creationId xmlns:a16="http://schemas.microsoft.com/office/drawing/2014/main" id="{EB04DB1E-3045-8FBE-68A7-DD10ACC2888A}"/>
              </a:ext>
            </a:extLst>
          </p:cNvPr>
          <p:cNvSpPr txBox="1"/>
          <p:nvPr/>
        </p:nvSpPr>
        <p:spPr>
          <a:xfrm>
            <a:off x="466456" y="5241420"/>
            <a:ext cx="4486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err="1">
                <a:latin typeface="Gabriola"/>
              </a:rPr>
              <a:t>p</a:t>
            </a:r>
            <a:r>
              <a:rPr lang="sr-Latn-RS" baseline="-25000" err="1">
                <a:latin typeface="Gabriola"/>
              </a:rPr>
              <a:t>i</a:t>
            </a:r>
            <a:r>
              <a:rPr lang="sr-Latn-RS" dirty="0">
                <a:latin typeface="Gabriola"/>
              </a:rPr>
              <a:t> – broj minuta između prvog predavanja i 7.00</a:t>
            </a:r>
          </a:p>
          <a:p>
            <a:r>
              <a:rPr lang="sr-Latn-RS" dirty="0" err="1">
                <a:latin typeface="Gabriola"/>
              </a:rPr>
              <a:t>k</a:t>
            </a:r>
            <a:r>
              <a:rPr lang="sr-Latn-RS" baseline="-25000" dirty="0" err="1">
                <a:latin typeface="Gabriola"/>
              </a:rPr>
              <a:t>i</a:t>
            </a:r>
            <a:r>
              <a:rPr lang="sr-Latn-RS" dirty="0">
                <a:latin typeface="Gabriola"/>
              </a:rPr>
              <a:t> – broj minuta između poslednjeg predavanja i 19.00</a:t>
            </a:r>
            <a:r>
              <a:rPr lang="sr-Latn-RS" dirty="0"/>
              <a:t> </a:t>
            </a:r>
          </a:p>
          <a:p>
            <a:r>
              <a:rPr lang="sr-Latn-RS" dirty="0">
                <a:latin typeface="Gabriola"/>
              </a:rPr>
              <a:t>n – broj radnih dana</a:t>
            </a:r>
          </a:p>
          <a:p>
            <a:r>
              <a:rPr lang="sr-Latn-RS" dirty="0">
                <a:latin typeface="Gabriola"/>
              </a:rPr>
              <a:t>m– broj učionica</a:t>
            </a:r>
          </a:p>
        </p:txBody>
      </p:sp>
    </p:spTree>
    <p:extLst>
      <p:ext uri="{BB962C8B-B14F-4D97-AF65-F5344CB8AC3E}">
        <p14:creationId xmlns:p14="http://schemas.microsoft.com/office/powerpoint/2010/main" val="284648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7A2309-275B-A888-59CA-BFEE7AB9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Gabriola"/>
              </a:rPr>
              <a:t>IMPLEMENTACIJA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A901B7B2-7469-019D-5B5C-1C8389A1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9" y="3067423"/>
            <a:ext cx="3576918" cy="3576918"/>
          </a:xfrm>
          <a:prstGeom prst="rect">
            <a:avLst/>
          </a:prstGeom>
        </p:spPr>
      </p:pic>
      <p:pic>
        <p:nvPicPr>
          <p:cNvPr id="9" name="Slika 8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3C8FDAA1-28B1-2D43-4A9B-94F938A9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28" y="2039471"/>
            <a:ext cx="2876550" cy="1619250"/>
          </a:xfrm>
          <a:prstGeom prst="rect">
            <a:avLst/>
          </a:prstGeom>
        </p:spPr>
      </p:pic>
      <p:pic>
        <p:nvPicPr>
          <p:cNvPr id="10" name="Slika 9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E8E9074C-0CC1-A08D-F2EB-6C7106B4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94" y="5322794"/>
            <a:ext cx="5695950" cy="1152525"/>
          </a:xfrm>
          <a:prstGeom prst="rect">
            <a:avLst/>
          </a:prstGeom>
        </p:spPr>
      </p:pic>
      <p:pic>
        <p:nvPicPr>
          <p:cNvPr id="11" name="Slika 10" descr="Slika na kojoj se nalazi tekst, Font, snimak ekrana&#10;&#10;Opis je automatski generisan">
            <a:extLst>
              <a:ext uri="{FF2B5EF4-FFF2-40B4-BE49-F238E27FC236}">
                <a16:creationId xmlns:a16="http://schemas.microsoft.com/office/drawing/2014/main" id="{C806AA0C-AE8C-6C38-8B2E-0808C915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028" y="3847353"/>
            <a:ext cx="3638550" cy="1190625"/>
          </a:xfrm>
          <a:prstGeom prst="rect">
            <a:avLst/>
          </a:prstGeom>
        </p:spPr>
      </p:pic>
      <p:pic>
        <p:nvPicPr>
          <p:cNvPr id="12" name="Slika 11" descr="Slika na kojoj se nalazi tekst, Font, snimak ekrana&#10;&#10;Opis je automatski generisan">
            <a:extLst>
              <a:ext uri="{FF2B5EF4-FFF2-40B4-BE49-F238E27FC236}">
                <a16:creationId xmlns:a16="http://schemas.microsoft.com/office/drawing/2014/main" id="{8DD60E8C-E78B-3028-AB1C-292D2131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588" y="1998383"/>
            <a:ext cx="20669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236599-959E-13A4-69EC-58C9E656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>
                <a:latin typeface="Gabriola"/>
              </a:rPr>
              <a:t>GENERISANJE POČETNE GENERACIJE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4BA84A-5FB7-13E4-051B-F8775F68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50" y="1929384"/>
            <a:ext cx="11092439" cy="11825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dirty="0">
                <a:latin typeface="Gabriola"/>
              </a:rPr>
              <a:t>Ubacivanje lekcije u nasumično odabranu učionicu u nasumično odabran dan.</a:t>
            </a:r>
          </a:p>
          <a:p>
            <a:r>
              <a:rPr lang="sr-Latn-RS" dirty="0">
                <a:latin typeface="Gabriola"/>
              </a:rPr>
              <a:t>Pomeranje početka predavanja.</a:t>
            </a:r>
          </a:p>
        </p:txBody>
      </p:sp>
      <p:sp>
        <p:nvSpPr>
          <p:cNvPr id="4" name="Okvir za tekst 3">
            <a:extLst>
              <a:ext uri="{FF2B5EF4-FFF2-40B4-BE49-F238E27FC236}">
                <a16:creationId xmlns:a16="http://schemas.microsoft.com/office/drawing/2014/main" id="{227E8819-A463-C66C-6BA1-AB8122701FE1}"/>
              </a:ext>
            </a:extLst>
          </p:cNvPr>
          <p:cNvSpPr txBox="1"/>
          <p:nvPr/>
        </p:nvSpPr>
        <p:spPr>
          <a:xfrm>
            <a:off x="669420" y="3631962"/>
            <a:ext cx="2314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Diskretna matematika</a:t>
            </a:r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E6394EDC-A0EC-1BE5-2C47-D332C5F86066}"/>
              </a:ext>
            </a:extLst>
          </p:cNvPr>
          <p:cNvSpPr txBox="1"/>
          <p:nvPr/>
        </p:nvSpPr>
        <p:spPr>
          <a:xfrm>
            <a:off x="341831" y="4586240"/>
            <a:ext cx="1801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Arhitektura računara</a:t>
            </a:r>
          </a:p>
        </p:txBody>
      </p:sp>
      <p:sp>
        <p:nvSpPr>
          <p:cNvPr id="6" name="Okvir za tekst 5">
            <a:extLst>
              <a:ext uri="{FF2B5EF4-FFF2-40B4-BE49-F238E27FC236}">
                <a16:creationId xmlns:a16="http://schemas.microsoft.com/office/drawing/2014/main" id="{B7D389CD-F08C-68BC-32C5-12AC5986FF64}"/>
              </a:ext>
            </a:extLst>
          </p:cNvPr>
          <p:cNvSpPr txBox="1"/>
          <p:nvPr/>
        </p:nvSpPr>
        <p:spPr>
          <a:xfrm>
            <a:off x="1687792" y="4187436"/>
            <a:ext cx="2350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Algoritmi i strukture podataka</a:t>
            </a:r>
          </a:p>
        </p:txBody>
      </p:sp>
      <p:sp>
        <p:nvSpPr>
          <p:cNvPr id="7" name="Okvir za tekst 6">
            <a:extLst>
              <a:ext uri="{FF2B5EF4-FFF2-40B4-BE49-F238E27FC236}">
                <a16:creationId xmlns:a16="http://schemas.microsoft.com/office/drawing/2014/main" id="{99DAA49A-DAEE-DA04-2F3B-B0CADFFE6357}"/>
              </a:ext>
            </a:extLst>
          </p:cNvPr>
          <p:cNvSpPr txBox="1"/>
          <p:nvPr/>
        </p:nvSpPr>
        <p:spPr>
          <a:xfrm>
            <a:off x="263493" y="5148839"/>
            <a:ext cx="35037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Nelinearno programiranje i evolutivni algoritmi</a:t>
            </a:r>
          </a:p>
        </p:txBody>
      </p:sp>
      <p:sp>
        <p:nvSpPr>
          <p:cNvPr id="8" name="Strelica: nadesno 7">
            <a:extLst>
              <a:ext uri="{FF2B5EF4-FFF2-40B4-BE49-F238E27FC236}">
                <a16:creationId xmlns:a16="http://schemas.microsoft.com/office/drawing/2014/main" id="{41F47FE8-91A5-BC18-145B-D6859CFF49E2}"/>
              </a:ext>
            </a:extLst>
          </p:cNvPr>
          <p:cNvSpPr/>
          <p:nvPr/>
        </p:nvSpPr>
        <p:spPr>
          <a:xfrm>
            <a:off x="3813561" y="4771402"/>
            <a:ext cx="811850" cy="441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805D3AFF-C0F8-828B-9DE6-CDB4AFDB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475" y="4185346"/>
            <a:ext cx="2095500" cy="1343025"/>
          </a:xfrm>
          <a:prstGeom prst="rect">
            <a:avLst/>
          </a:prstGeom>
        </p:spPr>
      </p:pic>
      <p:sp>
        <p:nvSpPr>
          <p:cNvPr id="10" name="Strelica: nadesno 9">
            <a:extLst>
              <a:ext uri="{FF2B5EF4-FFF2-40B4-BE49-F238E27FC236}">
                <a16:creationId xmlns:a16="http://schemas.microsoft.com/office/drawing/2014/main" id="{FE628D79-67BA-40A2-4FA8-1DAE1FCC6753}"/>
              </a:ext>
            </a:extLst>
          </p:cNvPr>
          <p:cNvSpPr/>
          <p:nvPr/>
        </p:nvSpPr>
        <p:spPr>
          <a:xfrm>
            <a:off x="7395673" y="4771402"/>
            <a:ext cx="811850" cy="441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E40B18A-DF9E-B93B-A232-5C1E6EDC4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09564"/>
              </p:ext>
            </p:extLst>
          </p:nvPr>
        </p:nvGraphicFramePr>
        <p:xfrm>
          <a:off x="8709588" y="3631962"/>
          <a:ext cx="3115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900">
                  <a:extLst>
                    <a:ext uri="{9D8B030D-6E8A-4147-A177-3AD203B41FA5}">
                      <a16:colId xmlns:a16="http://schemas.microsoft.com/office/drawing/2014/main" val="163739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Učionica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15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Diskretna matematika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12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Arhitektura računara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9052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C93E8D00-796A-7E28-B593-CF36E669A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02839"/>
              </p:ext>
            </p:extLst>
          </p:nvPr>
        </p:nvGraphicFramePr>
        <p:xfrm>
          <a:off x="8709587" y="5056259"/>
          <a:ext cx="31159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900">
                  <a:extLst>
                    <a:ext uri="{9D8B030D-6E8A-4147-A177-3AD203B41FA5}">
                      <a16:colId xmlns:a16="http://schemas.microsoft.com/office/drawing/2014/main" val="163739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Učionica B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15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Algoritmi i strukture podataka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9052"/>
                  </a:ext>
                </a:extLst>
              </a:tr>
            </a:tbl>
          </a:graphicData>
        </a:graphic>
      </p:graphicFrame>
      <p:sp>
        <p:nvSpPr>
          <p:cNvPr id="15" name="Okvir za tekst 14">
            <a:extLst>
              <a:ext uri="{FF2B5EF4-FFF2-40B4-BE49-F238E27FC236}">
                <a16:creationId xmlns:a16="http://schemas.microsoft.com/office/drawing/2014/main" id="{5EF1F42F-A883-E88D-A951-99CD2830162C}"/>
              </a:ext>
            </a:extLst>
          </p:cNvPr>
          <p:cNvSpPr txBox="1"/>
          <p:nvPr/>
        </p:nvSpPr>
        <p:spPr>
          <a:xfrm>
            <a:off x="8706027" y="3169064"/>
            <a:ext cx="31192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2400" b="1" dirty="0">
                <a:latin typeface="Gabriola"/>
              </a:rPr>
              <a:t>Sreda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0117F386-1FA3-7050-DEAF-A15460B8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79407"/>
              </p:ext>
            </p:extLst>
          </p:nvPr>
        </p:nvGraphicFramePr>
        <p:xfrm>
          <a:off x="8723831" y="6117364"/>
          <a:ext cx="3105216" cy="373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216">
                  <a:extLst>
                    <a:ext uri="{9D8B030D-6E8A-4147-A177-3AD203B41FA5}">
                      <a16:colId xmlns:a16="http://schemas.microsoft.com/office/drawing/2014/main" val="4096521953"/>
                    </a:ext>
                  </a:extLst>
                </a:gridCol>
              </a:tblGrid>
              <a:tr h="3738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dirty="0">
                          <a:latin typeface="Gabriola"/>
                        </a:rPr>
                        <a:t>Učionica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86792"/>
                  </a:ext>
                </a:extLst>
              </a:tr>
            </a:tbl>
          </a:graphicData>
        </a:graphic>
      </p:graphicFrame>
      <p:sp>
        <p:nvSpPr>
          <p:cNvPr id="18" name="Okvir za tekst 17">
            <a:extLst>
              <a:ext uri="{FF2B5EF4-FFF2-40B4-BE49-F238E27FC236}">
                <a16:creationId xmlns:a16="http://schemas.microsoft.com/office/drawing/2014/main" id="{7CA9D7FF-6EDB-063E-F5E6-7031F884656E}"/>
              </a:ext>
            </a:extLst>
          </p:cNvPr>
          <p:cNvSpPr txBox="1"/>
          <p:nvPr/>
        </p:nvSpPr>
        <p:spPr>
          <a:xfrm>
            <a:off x="1573849" y="5796894"/>
            <a:ext cx="1801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Organizacija podataka</a:t>
            </a:r>
            <a:endParaRPr lang="sr-Latn-RS" dirty="0"/>
          </a:p>
        </p:txBody>
      </p:sp>
      <p:sp>
        <p:nvSpPr>
          <p:cNvPr id="21" name="Okvir za tekst 20">
            <a:extLst>
              <a:ext uri="{FF2B5EF4-FFF2-40B4-BE49-F238E27FC236}">
                <a16:creationId xmlns:a16="http://schemas.microsoft.com/office/drawing/2014/main" id="{FDFD012C-B9CF-6320-1852-BA0627E19BB7}"/>
              </a:ext>
            </a:extLst>
          </p:cNvPr>
          <p:cNvSpPr txBox="1"/>
          <p:nvPr/>
        </p:nvSpPr>
        <p:spPr>
          <a:xfrm>
            <a:off x="555474" y="5576126"/>
            <a:ext cx="897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latin typeface="Gabriola"/>
              </a:rPr>
              <a:t>Algebra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32842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4CC8A6E-4A0C-BBA4-7A06-78B4AF71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r-Latn-RS" dirty="0">
                <a:latin typeface="Gabriola"/>
              </a:rPr>
              <a:t>SELEKCIJA</a:t>
            </a:r>
            <a:endParaRPr lang="sr-Latn-R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F4320"/>
          </a:solidFill>
          <a:ln w="38100" cap="rnd">
            <a:solidFill>
              <a:srgbClr val="CF432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2A449F96-2F42-C97A-02A0-F02E6E06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dirty="0">
                <a:latin typeface="Gabriola"/>
              </a:rPr>
              <a:t>Algoritam ruletske selekcije.</a:t>
            </a:r>
          </a:p>
        </p:txBody>
      </p:sp>
      <p:pic>
        <p:nvPicPr>
          <p:cNvPr id="4" name="Slika 3" descr="Slika na kojoj se nalazi transport, točak, rulet, lopta&#10;&#10;Opis je automatski generisan">
            <a:extLst>
              <a:ext uri="{FF2B5EF4-FFF2-40B4-BE49-F238E27FC236}">
                <a16:creationId xmlns:a16="http://schemas.microsoft.com/office/drawing/2014/main" id="{DF2D2B86-3AA1-EECC-9E6A-9B1E4D720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" r="30794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39BC295-1D1A-5962-874F-E2DCACDC9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00413"/>
              </p:ext>
            </p:extLst>
          </p:nvPr>
        </p:nvGraphicFramePr>
        <p:xfrm>
          <a:off x="644353" y="2616694"/>
          <a:ext cx="49318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951">
                  <a:extLst>
                    <a:ext uri="{9D8B030D-6E8A-4147-A177-3AD203B41FA5}">
                      <a16:colId xmlns:a16="http://schemas.microsoft.com/office/drawing/2014/main" val="1210425635"/>
                    </a:ext>
                  </a:extLst>
                </a:gridCol>
                <a:gridCol w="1232951">
                  <a:extLst>
                    <a:ext uri="{9D8B030D-6E8A-4147-A177-3AD203B41FA5}">
                      <a16:colId xmlns:a16="http://schemas.microsoft.com/office/drawing/2014/main" val="3587266763"/>
                    </a:ext>
                  </a:extLst>
                </a:gridCol>
                <a:gridCol w="1232951">
                  <a:extLst>
                    <a:ext uri="{9D8B030D-6E8A-4147-A177-3AD203B41FA5}">
                      <a16:colId xmlns:a16="http://schemas.microsoft.com/office/drawing/2014/main" val="900372953"/>
                    </a:ext>
                  </a:extLst>
                </a:gridCol>
                <a:gridCol w="1232951">
                  <a:extLst>
                    <a:ext uri="{9D8B030D-6E8A-4147-A177-3AD203B41FA5}">
                      <a16:colId xmlns:a16="http://schemas.microsoft.com/office/drawing/2014/main" val="3961372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Jedinka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Prilagođenost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Nasumičnost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Rezultat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54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latin typeface="Gabriola"/>
                        </a:rPr>
                        <a:t>500 000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300 000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6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1 000 000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200 000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83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250 000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225 000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5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1 250 000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125 000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2584"/>
                  </a:ext>
                </a:extLst>
              </a:tr>
            </a:tbl>
          </a:graphicData>
        </a:graphic>
      </p:graphicFrame>
      <p:sp>
        <p:nvSpPr>
          <p:cNvPr id="13" name="Strelica: nadesno 12">
            <a:extLst>
              <a:ext uri="{FF2B5EF4-FFF2-40B4-BE49-F238E27FC236}">
                <a16:creationId xmlns:a16="http://schemas.microsoft.com/office/drawing/2014/main" id="{EE3607D4-B0A2-946E-A98D-4BCC48B3C0B4}"/>
              </a:ext>
            </a:extLst>
          </p:cNvPr>
          <p:cNvSpPr/>
          <p:nvPr/>
        </p:nvSpPr>
        <p:spPr>
          <a:xfrm rot="8100000">
            <a:off x="2412259" y="4872734"/>
            <a:ext cx="555476" cy="327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982DED8-320C-F849-EEE6-8E7894AE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51483"/>
              </p:ext>
            </p:extLst>
          </p:nvPr>
        </p:nvGraphicFramePr>
        <p:xfrm>
          <a:off x="359493" y="5351348"/>
          <a:ext cx="21224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222">
                  <a:extLst>
                    <a:ext uri="{9D8B030D-6E8A-4147-A177-3AD203B41FA5}">
                      <a16:colId xmlns:a16="http://schemas.microsoft.com/office/drawing/2014/main" val="3446127333"/>
                    </a:ext>
                  </a:extLst>
                </a:gridCol>
                <a:gridCol w="1061222">
                  <a:extLst>
                    <a:ext uri="{9D8B030D-6E8A-4147-A177-3AD203B41FA5}">
                      <a16:colId xmlns:a16="http://schemas.microsoft.com/office/drawing/2014/main" val="129536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Majka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latin typeface="Gabriola"/>
                        </a:rPr>
                        <a:t>Otac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82510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AF45E9F-57D7-6748-5A18-F940E697A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61983"/>
              </p:ext>
            </p:extLst>
          </p:nvPr>
        </p:nvGraphicFramePr>
        <p:xfrm>
          <a:off x="4119643" y="5351346"/>
          <a:ext cx="21224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222">
                  <a:extLst>
                    <a:ext uri="{9D8B030D-6E8A-4147-A177-3AD203B41FA5}">
                      <a16:colId xmlns:a16="http://schemas.microsoft.com/office/drawing/2014/main" val="3446127333"/>
                    </a:ext>
                  </a:extLst>
                </a:gridCol>
                <a:gridCol w="1061222">
                  <a:extLst>
                    <a:ext uri="{9D8B030D-6E8A-4147-A177-3AD203B41FA5}">
                      <a16:colId xmlns:a16="http://schemas.microsoft.com/office/drawing/2014/main" val="129536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latin typeface="Gabriola"/>
                        </a:rPr>
                        <a:t>Majka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latin typeface="Gabriola"/>
                        </a:rPr>
                        <a:t>Otac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82510"/>
                  </a:ext>
                </a:extLst>
              </a:tr>
            </a:tbl>
          </a:graphicData>
        </a:graphic>
      </p:graphicFrame>
      <p:sp>
        <p:nvSpPr>
          <p:cNvPr id="16" name="Strelica: nadesno 15">
            <a:extLst>
              <a:ext uri="{FF2B5EF4-FFF2-40B4-BE49-F238E27FC236}">
                <a16:creationId xmlns:a16="http://schemas.microsoft.com/office/drawing/2014/main" id="{222D3D42-89DE-F3E5-972B-52B976BCFE45}"/>
              </a:ext>
            </a:extLst>
          </p:cNvPr>
          <p:cNvSpPr/>
          <p:nvPr/>
        </p:nvSpPr>
        <p:spPr>
          <a:xfrm rot="2700000">
            <a:off x="3601547" y="4872733"/>
            <a:ext cx="555476" cy="3275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661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EF12-B2CC-77FA-AD9E-13573F905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DEB603-0DF5-4530-9745-AA2BF834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09895" cy="1347974"/>
          </a:xfrm>
        </p:spPr>
        <p:txBody>
          <a:bodyPr/>
          <a:lstStyle/>
          <a:p>
            <a:r>
              <a:rPr lang="sr-Latn-RS" dirty="0">
                <a:latin typeface="Gabriola"/>
              </a:rPr>
              <a:t>UKRŠTANJE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C429C36-4B35-ADDD-D960-4617FD6B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50605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sr-Latn-RS" dirty="0">
                <a:latin typeface="Gabriola"/>
              </a:rPr>
              <a:t>Dete polovinu lekcija dobija od majke, polovinu od oca.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FB09343-9165-79CD-00BE-AFE080AFF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85019"/>
              </p:ext>
            </p:extLst>
          </p:nvPr>
        </p:nvGraphicFramePr>
        <p:xfrm>
          <a:off x="2833445" y="2485435"/>
          <a:ext cx="27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156">
                  <a:extLst>
                    <a:ext uri="{9D8B030D-6E8A-4147-A177-3AD203B41FA5}">
                      <a16:colId xmlns:a16="http://schemas.microsoft.com/office/drawing/2014/main" val="163733826"/>
                    </a:ext>
                  </a:extLst>
                </a:gridCol>
              </a:tblGrid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Majka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2337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Arhitektura računara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3111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7280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21332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Matematička analiza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3151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DDED210-1B63-FEB2-1829-9430D6993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04771"/>
              </p:ext>
            </p:extLst>
          </p:nvPr>
        </p:nvGraphicFramePr>
        <p:xfrm>
          <a:off x="2833444" y="4742948"/>
          <a:ext cx="27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156">
                  <a:extLst>
                    <a:ext uri="{9D8B030D-6E8A-4147-A177-3AD203B41FA5}">
                      <a16:colId xmlns:a16="http://schemas.microsoft.com/office/drawing/2014/main" val="163733826"/>
                    </a:ext>
                  </a:extLst>
                </a:gridCol>
              </a:tblGrid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Otac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2337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Organizacija podataka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3111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Operativni sistemi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7280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Matematička analiza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21332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Osnove programiranja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31514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F309450-87D6-59AB-BD94-CFCF0B4C7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864005"/>
              </p:ext>
            </p:extLst>
          </p:nvPr>
        </p:nvGraphicFramePr>
        <p:xfrm>
          <a:off x="7156192" y="2485434"/>
          <a:ext cx="27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156">
                  <a:extLst>
                    <a:ext uri="{9D8B030D-6E8A-4147-A177-3AD203B41FA5}">
                      <a16:colId xmlns:a16="http://schemas.microsoft.com/office/drawing/2014/main" val="163733826"/>
                    </a:ext>
                  </a:extLst>
                </a:gridCol>
              </a:tblGrid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2337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Arhitektura računara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3111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7280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Matematička analiza</a:t>
                      </a:r>
                      <a:endParaRPr lang="sr-Latn-RS" dirty="0">
                        <a:solidFill>
                          <a:srgbClr val="FF000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21332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Osnove programiranja</a:t>
                      </a:r>
                      <a:endParaRPr lang="sr-Latn-RS" dirty="0">
                        <a:solidFill>
                          <a:srgbClr val="FF000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3151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A714489-CC5E-0E04-1859-F5FB0CE61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36453"/>
              </p:ext>
            </p:extLst>
          </p:nvPr>
        </p:nvGraphicFramePr>
        <p:xfrm>
          <a:off x="7156191" y="4742947"/>
          <a:ext cx="2700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156">
                  <a:extLst>
                    <a:ext uri="{9D8B030D-6E8A-4147-A177-3AD203B41FA5}">
                      <a16:colId xmlns:a16="http://schemas.microsoft.com/office/drawing/2014/main" val="163733826"/>
                    </a:ext>
                  </a:extLst>
                </a:gridCol>
              </a:tblGrid>
              <a:tr h="278137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2337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Organizacija podataka</a:t>
                      </a:r>
                      <a:endParaRPr lang="sr-Latn-RS" dirty="0">
                        <a:solidFill>
                          <a:srgbClr val="FF000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3111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Operativni sistemi</a:t>
                      </a:r>
                      <a:endParaRPr lang="sr-Latn-RS" dirty="0">
                        <a:solidFill>
                          <a:srgbClr val="FF000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72805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  <a:endParaRPr lang="sr-Latn-R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21332"/>
                  </a:ext>
                </a:extLst>
              </a:tr>
              <a:tr h="278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Matematička analiza</a:t>
                      </a:r>
                      <a:endParaRPr lang="sr-Latn-R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31514"/>
                  </a:ext>
                </a:extLst>
              </a:tr>
            </a:tbl>
          </a:graphicData>
        </a:graphic>
      </p:graphicFrame>
      <p:sp>
        <p:nvSpPr>
          <p:cNvPr id="9" name="Strelica: nadesno 8">
            <a:extLst>
              <a:ext uri="{FF2B5EF4-FFF2-40B4-BE49-F238E27FC236}">
                <a16:creationId xmlns:a16="http://schemas.microsoft.com/office/drawing/2014/main" id="{99F3F67B-58F3-2DE6-11BA-33B34D800FF5}"/>
              </a:ext>
            </a:extLst>
          </p:cNvPr>
          <p:cNvSpPr/>
          <p:nvPr/>
        </p:nvSpPr>
        <p:spPr>
          <a:xfrm>
            <a:off x="5673527" y="4231285"/>
            <a:ext cx="1424299" cy="697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28" name="Slika 27" descr="Slika na kojoj se nalazi Grafika, Šarenilo&#10;&#10;Opis je automatski generisan">
            <a:extLst>
              <a:ext uri="{FF2B5EF4-FFF2-40B4-BE49-F238E27FC236}">
                <a16:creationId xmlns:a16="http://schemas.microsoft.com/office/drawing/2014/main" id="{7346CF50-D865-B1DE-657B-E1B8C815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3" y="3071159"/>
            <a:ext cx="1430252" cy="1066800"/>
          </a:xfrm>
          <a:prstGeom prst="rect">
            <a:avLst/>
          </a:prstGeom>
        </p:spPr>
      </p:pic>
      <p:pic>
        <p:nvPicPr>
          <p:cNvPr id="29" name="Slika 28" descr="Slika na kojoj se nalazi kockice, Igra sa kockicama, Igre, Stona igra&#10;&#10;Opis je automatski generisan">
            <a:extLst>
              <a:ext uri="{FF2B5EF4-FFF2-40B4-BE49-F238E27FC236}">
                <a16:creationId xmlns:a16="http://schemas.microsoft.com/office/drawing/2014/main" id="{61E1064A-14FB-3799-0CC1-3508FA3D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91" y="4994928"/>
            <a:ext cx="1550148" cy="9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EFB2031-9F50-0765-AF2F-71711BC4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r-Latn-RS">
                <a:latin typeface="Gabriola"/>
              </a:rPr>
              <a:t>MUTACIJA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7452"/>
          </a:solidFill>
          <a:ln w="38100" cap="rnd">
            <a:solidFill>
              <a:srgbClr val="FF74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B4AE21F5-7618-7819-2794-DC5143370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93" y="1886156"/>
            <a:ext cx="5388952" cy="1092537"/>
          </a:xfrm>
        </p:spPr>
        <p:txBody>
          <a:bodyPr anchor="t">
            <a:noAutofit/>
          </a:bodyPr>
          <a:lstStyle/>
          <a:p>
            <a:r>
              <a:rPr lang="en-US" dirty="0" err="1">
                <a:latin typeface="Gabriola"/>
                <a:ea typeface="+mn-lt"/>
                <a:cs typeface="+mn-lt"/>
              </a:rPr>
              <a:t>Nasumično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premeštanje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lekcije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iz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jedne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učionicu</a:t>
            </a:r>
            <a:r>
              <a:rPr lang="en-US" dirty="0">
                <a:latin typeface="Gabriola"/>
                <a:ea typeface="+mn-lt"/>
                <a:cs typeface="+mn-lt"/>
              </a:rPr>
              <a:t> u </a:t>
            </a:r>
            <a:r>
              <a:rPr lang="en-US" dirty="0" err="1">
                <a:latin typeface="Gabriola"/>
                <a:ea typeface="+mn-lt"/>
                <a:cs typeface="+mn-lt"/>
              </a:rPr>
              <a:t>drugu</a:t>
            </a:r>
            <a:r>
              <a:rPr lang="en-US" dirty="0">
                <a:latin typeface="Gabriola"/>
                <a:ea typeface="+mn-lt"/>
                <a:cs typeface="+mn-lt"/>
              </a:rPr>
              <a:t>.</a:t>
            </a:r>
          </a:p>
          <a:p>
            <a:endParaRPr lang="en-US" dirty="0">
              <a:latin typeface="Gabriola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AEC4FDC-E9D2-8454-B7B2-1634BAF1F1F6}"/>
              </a:ext>
            </a:extLst>
          </p:cNvPr>
          <p:cNvSpPr txBox="1">
            <a:spLocks/>
          </p:cNvSpPr>
          <p:nvPr/>
        </p:nvSpPr>
        <p:spPr>
          <a:xfrm>
            <a:off x="6244053" y="1889005"/>
            <a:ext cx="5431682" cy="579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Gabriola"/>
                <a:ea typeface="+mn-lt"/>
                <a:cs typeface="+mn-lt"/>
              </a:rPr>
              <a:t>Nasumična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zamena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dve</a:t>
            </a:r>
            <a:r>
              <a:rPr lang="en-US" dirty="0">
                <a:latin typeface="Gabriola"/>
                <a:ea typeface="+mn-lt"/>
                <a:cs typeface="+mn-lt"/>
              </a:rPr>
              <a:t> </a:t>
            </a:r>
            <a:r>
              <a:rPr lang="en-US" dirty="0" err="1">
                <a:latin typeface="Gabriola"/>
                <a:ea typeface="+mn-lt"/>
                <a:cs typeface="+mn-lt"/>
              </a:rPr>
              <a:t>lekcije</a:t>
            </a:r>
            <a:r>
              <a:rPr lang="en-US" dirty="0">
                <a:latin typeface="Gabriola"/>
                <a:ea typeface="+mn-lt"/>
                <a:cs typeface="+mn-lt"/>
              </a:rPr>
              <a:t>.</a:t>
            </a:r>
            <a:endParaRPr lang="sr-Latn-R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C1C94D4-B4E3-F2A4-C1B1-215579339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80432"/>
              </p:ext>
            </p:extLst>
          </p:nvPr>
        </p:nvGraphicFramePr>
        <p:xfrm>
          <a:off x="523288" y="3357329"/>
          <a:ext cx="1791291" cy="111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1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94431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610321B-C94A-C02A-C39F-B499AB8AB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75107"/>
              </p:ext>
            </p:extLst>
          </p:nvPr>
        </p:nvGraphicFramePr>
        <p:xfrm>
          <a:off x="523287" y="4632075"/>
          <a:ext cx="178060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609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19528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19528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Organizacija podataka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6BEC62E2-8B4E-5B1B-FF52-CF02BE88E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41131"/>
              </p:ext>
            </p:extLst>
          </p:nvPr>
        </p:nvGraphicFramePr>
        <p:xfrm>
          <a:off x="3439682" y="3325737"/>
          <a:ext cx="1844702" cy="14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702">
                  <a:extLst>
                    <a:ext uri="{9D8B030D-6E8A-4147-A177-3AD203B41FA5}">
                      <a16:colId xmlns:a16="http://schemas.microsoft.com/office/drawing/2014/main" val="794021363"/>
                    </a:ext>
                  </a:extLst>
                </a:gridCol>
              </a:tblGrid>
              <a:tr h="3845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A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95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  <a:endParaRPr lang="sr-Latn-R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5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  <a:endParaRPr lang="sr-Latn-R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0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Organizacija podataka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307980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2D4F9659-6700-540E-BFA2-08933052D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59084"/>
              </p:ext>
            </p:extLst>
          </p:nvPr>
        </p:nvGraphicFramePr>
        <p:xfrm>
          <a:off x="3461046" y="4935196"/>
          <a:ext cx="1844702" cy="373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702">
                  <a:extLst>
                    <a:ext uri="{9D8B030D-6E8A-4147-A177-3AD203B41FA5}">
                      <a16:colId xmlns:a16="http://schemas.microsoft.com/office/drawing/2014/main" val="1319700151"/>
                    </a:ext>
                  </a:extLst>
                </a:gridCol>
              </a:tblGrid>
              <a:tr h="373872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Učionica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27734"/>
                  </a:ext>
                </a:extLst>
              </a:tr>
            </a:tbl>
          </a:graphicData>
        </a:graphic>
      </p:graphicFrame>
      <p:sp>
        <p:nvSpPr>
          <p:cNvPr id="25" name="Strelica: nadesno 24">
            <a:extLst>
              <a:ext uri="{FF2B5EF4-FFF2-40B4-BE49-F238E27FC236}">
                <a16:creationId xmlns:a16="http://schemas.microsoft.com/office/drawing/2014/main" id="{2E18034B-E723-A61C-53E9-6D2E74979179}"/>
              </a:ext>
            </a:extLst>
          </p:cNvPr>
          <p:cNvSpPr/>
          <p:nvPr/>
        </p:nvSpPr>
        <p:spPr>
          <a:xfrm>
            <a:off x="2503205" y="4109102"/>
            <a:ext cx="811850" cy="441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31601457-BBF1-4346-A67A-4DA3EF8FF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46952"/>
              </p:ext>
            </p:extLst>
          </p:nvPr>
        </p:nvGraphicFramePr>
        <p:xfrm>
          <a:off x="6327306" y="3321721"/>
          <a:ext cx="1791291" cy="111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1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94431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E5805D12-7582-3880-19FE-821F904BF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546250"/>
              </p:ext>
            </p:extLst>
          </p:nvPr>
        </p:nvGraphicFramePr>
        <p:xfrm>
          <a:off x="6327305" y="4596467"/>
          <a:ext cx="178060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609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19528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19528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Organizacija podataka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  <p:sp>
        <p:nvSpPr>
          <p:cNvPr id="32" name="Strelica: nadesno 31">
            <a:extLst>
              <a:ext uri="{FF2B5EF4-FFF2-40B4-BE49-F238E27FC236}">
                <a16:creationId xmlns:a16="http://schemas.microsoft.com/office/drawing/2014/main" id="{98E2D9DB-C008-D182-E668-36D34064F4B2}"/>
              </a:ext>
            </a:extLst>
          </p:cNvPr>
          <p:cNvSpPr/>
          <p:nvPr/>
        </p:nvSpPr>
        <p:spPr>
          <a:xfrm>
            <a:off x="8499503" y="4073494"/>
            <a:ext cx="811850" cy="441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1D483877-C79E-751A-1BDB-1984358EA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4049"/>
              </p:ext>
            </p:extLst>
          </p:nvPr>
        </p:nvGraphicFramePr>
        <p:xfrm>
          <a:off x="9631679" y="3293234"/>
          <a:ext cx="1791291" cy="111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1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  <a:latin typeface="Gabriola"/>
                        </a:rPr>
                        <a:t>Diskretna matematika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94431"/>
                  </a:ext>
                </a:extLst>
              </a:tr>
              <a:tr h="3702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Organizacija podataka</a:t>
                      </a:r>
                      <a:endParaRPr lang="sr-Latn-RS" dirty="0">
                        <a:solidFill>
                          <a:srgbClr val="FF000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1A58A41E-2E11-0BDB-408C-18651233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21288"/>
              </p:ext>
            </p:extLst>
          </p:nvPr>
        </p:nvGraphicFramePr>
        <p:xfrm>
          <a:off x="9631678" y="4567980"/>
          <a:ext cx="178060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609">
                  <a:extLst>
                    <a:ext uri="{9D8B030D-6E8A-4147-A177-3AD203B41FA5}">
                      <a16:colId xmlns:a16="http://schemas.microsoft.com/office/drawing/2014/main" val="3207787103"/>
                    </a:ext>
                  </a:extLst>
                </a:gridCol>
              </a:tblGrid>
              <a:tr h="19528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Učionica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568140"/>
                  </a:ext>
                </a:extLst>
              </a:tr>
              <a:tr h="1952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FF0000"/>
                          </a:solidFill>
                          <a:latin typeface="Gabriola"/>
                        </a:rPr>
                        <a:t>Algebra</a:t>
                      </a:r>
                      <a:endParaRPr lang="sr-Latn-RS" dirty="0">
                        <a:solidFill>
                          <a:srgbClr val="0070C0"/>
                        </a:solidFill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532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6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5706D-E8C8-E561-0158-FC16529B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CEB0CD5-9EAD-C78C-21AD-490CCBC8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sr-Latn-RS" sz="5600">
                <a:latin typeface="Gabriola"/>
              </a:rPr>
              <a:t>ELITIZAM</a:t>
            </a:r>
            <a:endParaRPr lang="sr-Latn-RS" sz="56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05E3D"/>
          </a:solidFill>
          <a:ln w="38100" cap="rnd">
            <a:solidFill>
              <a:srgbClr val="E05E3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DA2969A8-6CE5-9552-818F-FC36E3B0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914260" cy="9786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r-Latn-RS" dirty="0">
                <a:latin typeface="Gabriola"/>
              </a:rPr>
              <a:t>Najprilagođeniji roditelji prelaze u narednu generaciju.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Slika 3" descr="Slika na kojoj se nalazi crvena, umetnost, dizajn&#10;&#10;Opis je automatski generisan">
            <a:extLst>
              <a:ext uri="{FF2B5EF4-FFF2-40B4-BE49-F238E27FC236}">
                <a16:creationId xmlns:a16="http://schemas.microsoft.com/office/drawing/2014/main" id="{2CC3924C-4504-5064-F75F-99004B18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38" y="2124208"/>
            <a:ext cx="5750950" cy="3015509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076E0C6-F6EC-6379-3AA6-864297B06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01"/>
              </p:ext>
            </p:extLst>
          </p:nvPr>
        </p:nvGraphicFramePr>
        <p:xfrm>
          <a:off x="363196" y="3681813"/>
          <a:ext cx="5177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186">
                  <a:extLst>
                    <a:ext uri="{9D8B030D-6E8A-4147-A177-3AD203B41FA5}">
                      <a16:colId xmlns:a16="http://schemas.microsoft.com/office/drawing/2014/main" val="3500655380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510002852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362823626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1807963560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2146800218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1899434865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2921225214"/>
                    </a:ext>
                  </a:extLst>
                </a:gridCol>
                <a:gridCol w="647186">
                  <a:extLst>
                    <a:ext uri="{9D8B030D-6E8A-4147-A177-3AD203B41FA5}">
                      <a16:colId xmlns:a16="http://schemas.microsoft.com/office/drawing/2014/main" val="2740389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Gabriola"/>
                        </a:rPr>
                        <a:t>D4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23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C00000"/>
                          </a:solidFill>
                          <a:latin typeface="Gabriola"/>
                        </a:rPr>
                        <a:t>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C00000"/>
                          </a:solidFill>
                          <a:latin typeface="Gabriola"/>
                        </a:rPr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C00000"/>
                          </a:solidFill>
                          <a:latin typeface="Gabriola"/>
                        </a:rPr>
                        <a:t>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C00000"/>
                          </a:solidFill>
                          <a:latin typeface="Gabriola"/>
                        </a:rPr>
                        <a:t>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3600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0070C0"/>
                          </a:solidFill>
                          <a:latin typeface="Gabriola"/>
                        </a:rPr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6565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D80FA01-AE26-9477-8C30-7D524D7D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48062"/>
              </p:ext>
            </p:extLst>
          </p:nvPr>
        </p:nvGraphicFramePr>
        <p:xfrm>
          <a:off x="1605755" y="5337105"/>
          <a:ext cx="25816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407">
                  <a:extLst>
                    <a:ext uri="{9D8B030D-6E8A-4147-A177-3AD203B41FA5}">
                      <a16:colId xmlns:a16="http://schemas.microsoft.com/office/drawing/2014/main" val="2299168773"/>
                    </a:ext>
                  </a:extLst>
                </a:gridCol>
                <a:gridCol w="645407">
                  <a:extLst>
                    <a:ext uri="{9D8B030D-6E8A-4147-A177-3AD203B41FA5}">
                      <a16:colId xmlns:a16="http://schemas.microsoft.com/office/drawing/2014/main" val="348799221"/>
                    </a:ext>
                  </a:extLst>
                </a:gridCol>
                <a:gridCol w="645407">
                  <a:extLst>
                    <a:ext uri="{9D8B030D-6E8A-4147-A177-3AD203B41FA5}">
                      <a16:colId xmlns:a16="http://schemas.microsoft.com/office/drawing/2014/main" val="1212608019"/>
                    </a:ext>
                  </a:extLst>
                </a:gridCol>
                <a:gridCol w="645407">
                  <a:extLst>
                    <a:ext uri="{9D8B030D-6E8A-4147-A177-3AD203B41FA5}">
                      <a16:colId xmlns:a16="http://schemas.microsoft.com/office/drawing/2014/main" val="1485808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>
                          <a:latin typeface="Gabriola"/>
                        </a:rPr>
                        <a:t>R4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20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C00000"/>
                          </a:solidFill>
                          <a:latin typeface="Gabriola"/>
                        </a:rPr>
                        <a:t>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1000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2500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Latn-RS" sz="1800" b="0" i="0" u="none" strike="noStrike" noProof="0" dirty="0">
                          <a:solidFill>
                            <a:srgbClr val="0070C0"/>
                          </a:solidFill>
                          <a:latin typeface="Gabriola"/>
                        </a:rPr>
                        <a:t>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88596"/>
                  </a:ext>
                </a:extLst>
              </a:tr>
            </a:tbl>
          </a:graphicData>
        </a:graphic>
      </p:graphicFrame>
      <p:sp>
        <p:nvSpPr>
          <p:cNvPr id="14" name="Strelica: nadole 13">
            <a:extLst>
              <a:ext uri="{FF2B5EF4-FFF2-40B4-BE49-F238E27FC236}">
                <a16:creationId xmlns:a16="http://schemas.microsoft.com/office/drawing/2014/main" id="{4420CC91-76C1-7972-323B-76EA6431B03C}"/>
              </a:ext>
            </a:extLst>
          </p:cNvPr>
          <p:cNvSpPr/>
          <p:nvPr/>
        </p:nvSpPr>
        <p:spPr>
          <a:xfrm>
            <a:off x="2610027" y="4579121"/>
            <a:ext cx="576841" cy="605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7269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DDDE-BD7C-5DD3-46F8-D4314FB9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A1B851-42AA-AC78-28C5-A6F3A9B8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Gabriola"/>
              </a:rPr>
              <a:t>PRIMER REŠENJA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E609714-6270-7654-4FE2-B72587108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58058"/>
              </p:ext>
            </p:extLst>
          </p:nvPr>
        </p:nvGraphicFramePr>
        <p:xfrm>
          <a:off x="2125623" y="1997124"/>
          <a:ext cx="3852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977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B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Internet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mreze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Diskretna matematika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2 -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Algoritmi i strukture podataka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Organizacija podataka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2287A74-FB9A-A5D5-531D-F04918D68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3866"/>
              </p:ext>
            </p:extLst>
          </p:nvPr>
        </p:nvGraphicFramePr>
        <p:xfrm>
          <a:off x="8136163" y="1997123"/>
          <a:ext cx="38422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2294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C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2 -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Uvod u softversko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inzenjerstvo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Diskretna matematika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2 -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NAiNS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sp>
        <p:nvSpPr>
          <p:cNvPr id="13" name="Okvir za tekst 12">
            <a:extLst>
              <a:ext uri="{FF2B5EF4-FFF2-40B4-BE49-F238E27FC236}">
                <a16:creationId xmlns:a16="http://schemas.microsoft.com/office/drawing/2014/main" id="{C482772B-38FC-4EAA-1F22-9C83E3C7C632}"/>
              </a:ext>
            </a:extLst>
          </p:cNvPr>
          <p:cNvSpPr txBox="1"/>
          <p:nvPr/>
        </p:nvSpPr>
        <p:spPr>
          <a:xfrm>
            <a:off x="309784" y="3033756"/>
            <a:ext cx="17305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3200" b="1" dirty="0">
                <a:latin typeface="Gabriola"/>
              </a:rPr>
              <a:t>Ponedeljak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5A7E30C0-4C21-CF90-F367-BECA132C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16577"/>
              </p:ext>
            </p:extLst>
          </p:nvPr>
        </p:nvGraphicFramePr>
        <p:xfrm>
          <a:off x="2139865" y="4332974"/>
          <a:ext cx="317999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991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A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 err="1">
                          <a:latin typeface="Gabriola"/>
                        </a:rPr>
                        <a:t>NAiNS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Uvod u softversko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inzenjerstvo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Arhitektura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racunara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Internet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mreze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Algoritmi i strukture podataka - </a:t>
                      </a:r>
                      <a:r>
                        <a:rPr lang="sr-Latn-RS" sz="1800" b="0" i="0" u="none" strike="noStrike" noProof="0" dirty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BFA1B06D-AC3C-4509-586D-5DD83CE4A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22342"/>
              </p:ext>
            </p:extLst>
          </p:nvPr>
        </p:nvGraphicFramePr>
        <p:xfrm>
          <a:off x="5388428" y="4336142"/>
          <a:ext cx="339007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078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473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C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473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Sociologija tehnike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473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Diskretna matematika - Predavanje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473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Uvod u softversko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inzenjerstvo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473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Algoritmi i strukture podataka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60458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sr-Latn-RS" sz="1800" b="0" i="0" u="none" strike="noStrike" noProof="0" err="1">
                          <a:latin typeface="Gabriola"/>
                        </a:rPr>
                        <a:t>Objektno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orijentisano programiranje 1 -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2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  <p:sp>
        <p:nvSpPr>
          <p:cNvPr id="17" name="Okvir za tekst 16">
            <a:extLst>
              <a:ext uri="{FF2B5EF4-FFF2-40B4-BE49-F238E27FC236}">
                <a16:creationId xmlns:a16="http://schemas.microsoft.com/office/drawing/2014/main" id="{25C86EE1-654A-525A-1ECB-36D62A506C0D}"/>
              </a:ext>
            </a:extLst>
          </p:cNvPr>
          <p:cNvSpPr txBox="1"/>
          <p:nvPr/>
        </p:nvSpPr>
        <p:spPr>
          <a:xfrm>
            <a:off x="530550" y="5291270"/>
            <a:ext cx="1175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sz="3200" b="1" dirty="0">
                <a:latin typeface="Gabriola"/>
              </a:rPr>
              <a:t>Utorak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C1AFBC3-02D4-C387-BC99-9F5EEAF91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03312"/>
              </p:ext>
            </p:extLst>
          </p:nvPr>
        </p:nvGraphicFramePr>
        <p:xfrm>
          <a:off x="8855434" y="4332973"/>
          <a:ext cx="317999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991">
                  <a:extLst>
                    <a:ext uri="{9D8B030D-6E8A-4147-A177-3AD203B41FA5}">
                      <a16:colId xmlns:a16="http://schemas.microsoft.com/office/drawing/2014/main" val="378733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1" i="0" u="none" strike="noStrike" noProof="0" dirty="0">
                          <a:solidFill>
                            <a:srgbClr val="FFFFFF"/>
                          </a:solidFill>
                          <a:latin typeface="Gabriola"/>
                        </a:rPr>
                        <a:t>Učionica E</a:t>
                      </a:r>
                      <a:endParaRPr lang="sr-Latn-RS" dirty="0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Algebra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0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Sociologija tehnike - Predavanje 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5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Algebra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1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Internet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mreze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- </a:t>
                      </a:r>
                      <a:r>
                        <a:rPr lang="sr-Latn-RS" sz="1800" b="0" i="0" u="none" strike="noStrike" noProof="0" err="1">
                          <a:latin typeface="Gabriola"/>
                        </a:rPr>
                        <a:t>Vezbe</a:t>
                      </a:r>
                      <a:r>
                        <a:rPr lang="sr-Latn-RS" sz="1800" b="0" i="0" u="none" strike="noStrike" noProof="0" dirty="0">
                          <a:latin typeface="Gabriola"/>
                        </a:rPr>
                        <a:t> 3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0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b="0" i="0" u="none" strike="noStrike" noProof="0" dirty="0">
                          <a:latin typeface="Gabriola"/>
                        </a:rPr>
                        <a:t>Organizacija podataka - Predavanje</a:t>
                      </a:r>
                      <a:endParaRPr lang="sr-Latn-RS">
                        <a:latin typeface="Gabriol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0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2041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Široki ekran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3" baseType="lpstr">
      <vt:lpstr>SketchyVTI</vt:lpstr>
      <vt:lpstr>Genetski algoritam - problem rasporeda</vt:lpstr>
      <vt:lpstr>UVOD</vt:lpstr>
      <vt:lpstr>IMPLEMENTACIJA</vt:lpstr>
      <vt:lpstr>GENERISANJE POČETNE GENERACIJE</vt:lpstr>
      <vt:lpstr>SELEKCIJA</vt:lpstr>
      <vt:lpstr>UKRŠTANJE</vt:lpstr>
      <vt:lpstr>MUTACIJA</vt:lpstr>
      <vt:lpstr>ELITIZAM</vt:lpstr>
      <vt:lpstr>PRIMER REŠENJA</vt:lpstr>
      <vt:lpstr>PRIMER REŠENJA</vt:lpstr>
      <vt:lpstr>PRIMER REŠENJA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751</cp:revision>
  <dcterms:created xsi:type="dcterms:W3CDTF">2024-01-15T14:57:21Z</dcterms:created>
  <dcterms:modified xsi:type="dcterms:W3CDTF">2024-01-15T17:57:04Z</dcterms:modified>
</cp:coreProperties>
</file>